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1"/>
  </p:notesMasterIdLst>
  <p:sldIdLst>
    <p:sldId id="257" r:id="rId2"/>
    <p:sldId id="942" r:id="rId3"/>
    <p:sldId id="981" r:id="rId4"/>
    <p:sldId id="973" r:id="rId5"/>
    <p:sldId id="926" r:id="rId6"/>
    <p:sldId id="956" r:id="rId7"/>
    <p:sldId id="933" r:id="rId8"/>
    <p:sldId id="934" r:id="rId9"/>
    <p:sldId id="932" r:id="rId10"/>
    <p:sldId id="941" r:id="rId11"/>
    <p:sldId id="930" r:id="rId12"/>
    <p:sldId id="927" r:id="rId13"/>
    <p:sldId id="951" r:id="rId14"/>
    <p:sldId id="952" r:id="rId15"/>
    <p:sldId id="970" r:id="rId16"/>
    <p:sldId id="958" r:id="rId17"/>
    <p:sldId id="979" r:id="rId18"/>
    <p:sldId id="977" r:id="rId19"/>
    <p:sldId id="980" r:id="rId2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A75E29-86F0-4F9E-8B9F-79E4D0AD5451}">
          <p14:sldIdLst/>
        </p14:section>
        <p14:section name="PAPER1 - Runoff Efficiency" id="{751167AF-0C52-4E92-8141-1AAB560DD91D}">
          <p14:sldIdLst>
            <p14:sldId id="257"/>
            <p14:sldId id="942"/>
            <p14:sldId id="981"/>
            <p14:sldId id="973"/>
            <p14:sldId id="926"/>
            <p14:sldId id="956"/>
            <p14:sldId id="933"/>
            <p14:sldId id="934"/>
            <p14:sldId id="932"/>
            <p14:sldId id="941"/>
            <p14:sldId id="930"/>
            <p14:sldId id="927"/>
            <p14:sldId id="951"/>
            <p14:sldId id="952"/>
            <p14:sldId id="970"/>
            <p14:sldId id="958"/>
            <p14:sldId id="979"/>
            <p14:sldId id="977"/>
            <p14:sldId id="9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A0A"/>
    <a:srgbClr val="C30909"/>
    <a:srgbClr val="B00808"/>
    <a:srgbClr val="C5CAD3"/>
    <a:srgbClr val="BF9000"/>
    <a:srgbClr val="DAE3F3"/>
    <a:srgbClr val="A6A6A6"/>
    <a:srgbClr val="70AD47"/>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AC46E-C901-4222-9BD4-C6FFC60BF65E}" v="19" dt="2025-01-21T10:02:49.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660"/>
  </p:normalViewPr>
  <p:slideViewPr>
    <p:cSldViewPr snapToGrid="0">
      <p:cViewPr varScale="1">
        <p:scale>
          <a:sx n="125" d="100"/>
          <a:sy n="125" d="100"/>
        </p:scale>
        <p:origin x="1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han V V" userId="5d019046-4fd7-460a-bf5a-015a30ffe321" providerId="ADAL" clId="{126B9472-CCE5-4786-BD57-4D2415124EB2}"/>
    <pc:docChg chg="undo custSel addSld delSld modSld delSection modSection">
      <pc:chgData name="Sidhan V V" userId="5d019046-4fd7-460a-bf5a-015a30ffe321" providerId="ADAL" clId="{126B9472-CCE5-4786-BD57-4D2415124EB2}" dt="2025-01-14T17:46:51.030" v="20" actId="17851"/>
      <pc:docMkLst>
        <pc:docMk/>
      </pc:docMkLst>
      <pc:sldChg chg="del">
        <pc:chgData name="Sidhan V V" userId="5d019046-4fd7-460a-bf5a-015a30ffe321" providerId="ADAL" clId="{126B9472-CCE5-4786-BD57-4D2415124EB2}" dt="2025-01-14T17:39:33.234" v="4" actId="47"/>
        <pc:sldMkLst>
          <pc:docMk/>
          <pc:sldMk cId="255706318" sldId="275"/>
        </pc:sldMkLst>
      </pc:sldChg>
      <pc:sldChg chg="del">
        <pc:chgData name="Sidhan V V" userId="5d019046-4fd7-460a-bf5a-015a30ffe321" providerId="ADAL" clId="{126B9472-CCE5-4786-BD57-4D2415124EB2}" dt="2025-01-14T17:39:24.566" v="3" actId="47"/>
        <pc:sldMkLst>
          <pc:docMk/>
          <pc:sldMk cId="3348454235" sldId="756"/>
        </pc:sldMkLst>
      </pc:sldChg>
      <pc:sldChg chg="add del">
        <pc:chgData name="Sidhan V V" userId="5d019046-4fd7-460a-bf5a-015a30ffe321" providerId="ADAL" clId="{126B9472-CCE5-4786-BD57-4D2415124EB2}" dt="2025-01-14T17:39:19.441" v="2" actId="47"/>
        <pc:sldMkLst>
          <pc:docMk/>
          <pc:sldMk cId="2787728150" sldId="758"/>
        </pc:sldMkLst>
      </pc:sldChg>
      <pc:sldChg chg="del">
        <pc:chgData name="Sidhan V V" userId="5d019046-4fd7-460a-bf5a-015a30ffe321" providerId="ADAL" clId="{126B9472-CCE5-4786-BD57-4D2415124EB2}" dt="2025-01-14T17:39:33.234" v="4" actId="47"/>
        <pc:sldMkLst>
          <pc:docMk/>
          <pc:sldMk cId="2015962191" sldId="868"/>
        </pc:sldMkLst>
      </pc:sldChg>
      <pc:sldChg chg="del">
        <pc:chgData name="Sidhan V V" userId="5d019046-4fd7-460a-bf5a-015a30ffe321" providerId="ADAL" clId="{126B9472-CCE5-4786-BD57-4D2415124EB2}" dt="2025-01-14T17:39:33.234" v="4" actId="47"/>
        <pc:sldMkLst>
          <pc:docMk/>
          <pc:sldMk cId="423358648" sldId="871"/>
        </pc:sldMkLst>
      </pc:sldChg>
      <pc:sldChg chg="del">
        <pc:chgData name="Sidhan V V" userId="5d019046-4fd7-460a-bf5a-015a30ffe321" providerId="ADAL" clId="{126B9472-CCE5-4786-BD57-4D2415124EB2}" dt="2025-01-14T17:46:27.882" v="15" actId="47"/>
        <pc:sldMkLst>
          <pc:docMk/>
          <pc:sldMk cId="1542587810" sldId="872"/>
        </pc:sldMkLst>
      </pc:sldChg>
      <pc:sldChg chg="del">
        <pc:chgData name="Sidhan V V" userId="5d019046-4fd7-460a-bf5a-015a30ffe321" providerId="ADAL" clId="{126B9472-CCE5-4786-BD57-4D2415124EB2}" dt="2025-01-14T17:39:24.566" v="3" actId="47"/>
        <pc:sldMkLst>
          <pc:docMk/>
          <pc:sldMk cId="2461642727" sldId="877"/>
        </pc:sldMkLst>
      </pc:sldChg>
      <pc:sldChg chg="del">
        <pc:chgData name="Sidhan V V" userId="5d019046-4fd7-460a-bf5a-015a30ffe321" providerId="ADAL" clId="{126B9472-CCE5-4786-BD57-4D2415124EB2}" dt="2025-01-14T17:39:33.234" v="4" actId="47"/>
        <pc:sldMkLst>
          <pc:docMk/>
          <pc:sldMk cId="2918712949" sldId="878"/>
        </pc:sldMkLst>
      </pc:sldChg>
      <pc:sldChg chg="del">
        <pc:chgData name="Sidhan V V" userId="5d019046-4fd7-460a-bf5a-015a30ffe321" providerId="ADAL" clId="{126B9472-CCE5-4786-BD57-4D2415124EB2}" dt="2025-01-14T17:39:33.234" v="4" actId="47"/>
        <pc:sldMkLst>
          <pc:docMk/>
          <pc:sldMk cId="555303972" sldId="879"/>
        </pc:sldMkLst>
      </pc:sldChg>
      <pc:sldChg chg="del">
        <pc:chgData name="Sidhan V V" userId="5d019046-4fd7-460a-bf5a-015a30ffe321" providerId="ADAL" clId="{126B9472-CCE5-4786-BD57-4D2415124EB2}" dt="2025-01-14T17:39:24.566" v="3" actId="47"/>
        <pc:sldMkLst>
          <pc:docMk/>
          <pc:sldMk cId="2059554019" sldId="885"/>
        </pc:sldMkLst>
      </pc:sldChg>
      <pc:sldChg chg="add del">
        <pc:chgData name="Sidhan V V" userId="5d019046-4fd7-460a-bf5a-015a30ffe321" providerId="ADAL" clId="{126B9472-CCE5-4786-BD57-4D2415124EB2}" dt="2025-01-14T17:39:19.441" v="2" actId="47"/>
        <pc:sldMkLst>
          <pc:docMk/>
          <pc:sldMk cId="871422869" sldId="887"/>
        </pc:sldMkLst>
      </pc:sldChg>
      <pc:sldChg chg="del">
        <pc:chgData name="Sidhan V V" userId="5d019046-4fd7-460a-bf5a-015a30ffe321" providerId="ADAL" clId="{126B9472-CCE5-4786-BD57-4D2415124EB2}" dt="2025-01-14T17:46:27.882" v="15" actId="47"/>
        <pc:sldMkLst>
          <pc:docMk/>
          <pc:sldMk cId="2724607847" sldId="889"/>
        </pc:sldMkLst>
      </pc:sldChg>
      <pc:sldChg chg="del">
        <pc:chgData name="Sidhan V V" userId="5d019046-4fd7-460a-bf5a-015a30ffe321" providerId="ADAL" clId="{126B9472-CCE5-4786-BD57-4D2415124EB2}" dt="2025-01-14T17:46:27.882" v="15" actId="47"/>
        <pc:sldMkLst>
          <pc:docMk/>
          <pc:sldMk cId="95378156" sldId="890"/>
        </pc:sldMkLst>
      </pc:sldChg>
      <pc:sldChg chg="del">
        <pc:chgData name="Sidhan V V" userId="5d019046-4fd7-460a-bf5a-015a30ffe321" providerId="ADAL" clId="{126B9472-CCE5-4786-BD57-4D2415124EB2}" dt="2025-01-14T17:46:27.882" v="15" actId="47"/>
        <pc:sldMkLst>
          <pc:docMk/>
          <pc:sldMk cId="273900765" sldId="891"/>
        </pc:sldMkLst>
      </pc:sldChg>
      <pc:sldChg chg="del">
        <pc:chgData name="Sidhan V V" userId="5d019046-4fd7-460a-bf5a-015a30ffe321" providerId="ADAL" clId="{126B9472-CCE5-4786-BD57-4D2415124EB2}" dt="2025-01-14T17:46:27.882" v="15" actId="47"/>
        <pc:sldMkLst>
          <pc:docMk/>
          <pc:sldMk cId="3297674299" sldId="892"/>
        </pc:sldMkLst>
      </pc:sldChg>
      <pc:sldChg chg="del">
        <pc:chgData name="Sidhan V V" userId="5d019046-4fd7-460a-bf5a-015a30ffe321" providerId="ADAL" clId="{126B9472-CCE5-4786-BD57-4D2415124EB2}" dt="2025-01-14T17:46:27.882" v="15" actId="47"/>
        <pc:sldMkLst>
          <pc:docMk/>
          <pc:sldMk cId="1046550758" sldId="894"/>
        </pc:sldMkLst>
      </pc:sldChg>
      <pc:sldChg chg="del">
        <pc:chgData name="Sidhan V V" userId="5d019046-4fd7-460a-bf5a-015a30ffe321" providerId="ADAL" clId="{126B9472-CCE5-4786-BD57-4D2415124EB2}" dt="2025-01-14T17:46:27.882" v="15" actId="47"/>
        <pc:sldMkLst>
          <pc:docMk/>
          <pc:sldMk cId="3686791047" sldId="895"/>
        </pc:sldMkLst>
      </pc:sldChg>
      <pc:sldChg chg="del">
        <pc:chgData name="Sidhan V V" userId="5d019046-4fd7-460a-bf5a-015a30ffe321" providerId="ADAL" clId="{126B9472-CCE5-4786-BD57-4D2415124EB2}" dt="2025-01-14T17:39:33.234" v="4" actId="47"/>
        <pc:sldMkLst>
          <pc:docMk/>
          <pc:sldMk cId="3674388016" sldId="896"/>
        </pc:sldMkLst>
      </pc:sldChg>
      <pc:sldChg chg="del">
        <pc:chgData name="Sidhan V V" userId="5d019046-4fd7-460a-bf5a-015a30ffe321" providerId="ADAL" clId="{126B9472-CCE5-4786-BD57-4D2415124EB2}" dt="2025-01-14T17:39:33.234" v="4" actId="47"/>
        <pc:sldMkLst>
          <pc:docMk/>
          <pc:sldMk cId="61523007" sldId="897"/>
        </pc:sldMkLst>
      </pc:sldChg>
      <pc:sldChg chg="del">
        <pc:chgData name="Sidhan V V" userId="5d019046-4fd7-460a-bf5a-015a30ffe321" providerId="ADAL" clId="{126B9472-CCE5-4786-BD57-4D2415124EB2}" dt="2025-01-14T17:39:33.234" v="4" actId="47"/>
        <pc:sldMkLst>
          <pc:docMk/>
          <pc:sldMk cId="3217602006" sldId="898"/>
        </pc:sldMkLst>
      </pc:sldChg>
      <pc:sldChg chg="del">
        <pc:chgData name="Sidhan V V" userId="5d019046-4fd7-460a-bf5a-015a30ffe321" providerId="ADAL" clId="{126B9472-CCE5-4786-BD57-4D2415124EB2}" dt="2025-01-14T17:39:33.234" v="4" actId="47"/>
        <pc:sldMkLst>
          <pc:docMk/>
          <pc:sldMk cId="311145370" sldId="899"/>
        </pc:sldMkLst>
      </pc:sldChg>
      <pc:sldChg chg="del">
        <pc:chgData name="Sidhan V V" userId="5d019046-4fd7-460a-bf5a-015a30ffe321" providerId="ADAL" clId="{126B9472-CCE5-4786-BD57-4D2415124EB2}" dt="2025-01-14T17:39:33.234" v="4" actId="47"/>
        <pc:sldMkLst>
          <pc:docMk/>
          <pc:sldMk cId="1676684075" sldId="900"/>
        </pc:sldMkLst>
      </pc:sldChg>
      <pc:sldChg chg="del">
        <pc:chgData name="Sidhan V V" userId="5d019046-4fd7-460a-bf5a-015a30ffe321" providerId="ADAL" clId="{126B9472-CCE5-4786-BD57-4D2415124EB2}" dt="2025-01-14T17:39:33.234" v="4" actId="47"/>
        <pc:sldMkLst>
          <pc:docMk/>
          <pc:sldMk cId="3958715615" sldId="901"/>
        </pc:sldMkLst>
      </pc:sldChg>
      <pc:sldChg chg="del">
        <pc:chgData name="Sidhan V V" userId="5d019046-4fd7-460a-bf5a-015a30ffe321" providerId="ADAL" clId="{126B9472-CCE5-4786-BD57-4D2415124EB2}" dt="2025-01-14T17:39:33.234" v="4" actId="47"/>
        <pc:sldMkLst>
          <pc:docMk/>
          <pc:sldMk cId="3956918450" sldId="902"/>
        </pc:sldMkLst>
      </pc:sldChg>
      <pc:sldChg chg="del">
        <pc:chgData name="Sidhan V V" userId="5d019046-4fd7-460a-bf5a-015a30ffe321" providerId="ADAL" clId="{126B9472-CCE5-4786-BD57-4D2415124EB2}" dt="2025-01-14T17:39:33.234" v="4" actId="47"/>
        <pc:sldMkLst>
          <pc:docMk/>
          <pc:sldMk cId="1704535318" sldId="903"/>
        </pc:sldMkLst>
      </pc:sldChg>
      <pc:sldChg chg="del">
        <pc:chgData name="Sidhan V V" userId="5d019046-4fd7-460a-bf5a-015a30ffe321" providerId="ADAL" clId="{126B9472-CCE5-4786-BD57-4D2415124EB2}" dt="2025-01-14T17:39:33.234" v="4" actId="47"/>
        <pc:sldMkLst>
          <pc:docMk/>
          <pc:sldMk cId="2647896739" sldId="904"/>
        </pc:sldMkLst>
      </pc:sldChg>
      <pc:sldChg chg="del">
        <pc:chgData name="Sidhan V V" userId="5d019046-4fd7-460a-bf5a-015a30ffe321" providerId="ADAL" clId="{126B9472-CCE5-4786-BD57-4D2415124EB2}" dt="2025-01-14T17:39:33.234" v="4" actId="47"/>
        <pc:sldMkLst>
          <pc:docMk/>
          <pc:sldMk cId="3720417362" sldId="905"/>
        </pc:sldMkLst>
      </pc:sldChg>
      <pc:sldChg chg="del">
        <pc:chgData name="Sidhan V V" userId="5d019046-4fd7-460a-bf5a-015a30ffe321" providerId="ADAL" clId="{126B9472-CCE5-4786-BD57-4D2415124EB2}" dt="2025-01-14T17:46:27.882" v="15" actId="47"/>
        <pc:sldMkLst>
          <pc:docMk/>
          <pc:sldMk cId="2532159437" sldId="906"/>
        </pc:sldMkLst>
      </pc:sldChg>
      <pc:sldChg chg="del">
        <pc:chgData name="Sidhan V V" userId="5d019046-4fd7-460a-bf5a-015a30ffe321" providerId="ADAL" clId="{126B9472-CCE5-4786-BD57-4D2415124EB2}" dt="2025-01-14T17:46:27.882" v="15" actId="47"/>
        <pc:sldMkLst>
          <pc:docMk/>
          <pc:sldMk cId="471283980" sldId="907"/>
        </pc:sldMkLst>
      </pc:sldChg>
      <pc:sldChg chg="del">
        <pc:chgData name="Sidhan V V" userId="5d019046-4fd7-460a-bf5a-015a30ffe321" providerId="ADAL" clId="{126B9472-CCE5-4786-BD57-4D2415124EB2}" dt="2025-01-14T17:46:27.882" v="15" actId="47"/>
        <pc:sldMkLst>
          <pc:docMk/>
          <pc:sldMk cId="1165003602" sldId="908"/>
        </pc:sldMkLst>
      </pc:sldChg>
      <pc:sldChg chg="del">
        <pc:chgData name="Sidhan V V" userId="5d019046-4fd7-460a-bf5a-015a30ffe321" providerId="ADAL" clId="{126B9472-CCE5-4786-BD57-4D2415124EB2}" dt="2025-01-14T17:39:33.234" v="4" actId="47"/>
        <pc:sldMkLst>
          <pc:docMk/>
          <pc:sldMk cId="473399910" sldId="909"/>
        </pc:sldMkLst>
      </pc:sldChg>
      <pc:sldChg chg="del">
        <pc:chgData name="Sidhan V V" userId="5d019046-4fd7-460a-bf5a-015a30ffe321" providerId="ADAL" clId="{126B9472-CCE5-4786-BD57-4D2415124EB2}" dt="2025-01-14T17:39:33.234" v="4" actId="47"/>
        <pc:sldMkLst>
          <pc:docMk/>
          <pc:sldMk cId="3448922047" sldId="910"/>
        </pc:sldMkLst>
      </pc:sldChg>
      <pc:sldChg chg="del">
        <pc:chgData name="Sidhan V V" userId="5d019046-4fd7-460a-bf5a-015a30ffe321" providerId="ADAL" clId="{126B9472-CCE5-4786-BD57-4D2415124EB2}" dt="2025-01-14T17:39:33.234" v="4" actId="47"/>
        <pc:sldMkLst>
          <pc:docMk/>
          <pc:sldMk cId="2200585056" sldId="911"/>
        </pc:sldMkLst>
      </pc:sldChg>
      <pc:sldChg chg="del">
        <pc:chgData name="Sidhan V V" userId="5d019046-4fd7-460a-bf5a-015a30ffe321" providerId="ADAL" clId="{126B9472-CCE5-4786-BD57-4D2415124EB2}" dt="2025-01-14T17:39:33.234" v="4" actId="47"/>
        <pc:sldMkLst>
          <pc:docMk/>
          <pc:sldMk cId="1966800562" sldId="912"/>
        </pc:sldMkLst>
      </pc:sldChg>
      <pc:sldChg chg="del">
        <pc:chgData name="Sidhan V V" userId="5d019046-4fd7-460a-bf5a-015a30ffe321" providerId="ADAL" clId="{126B9472-CCE5-4786-BD57-4D2415124EB2}" dt="2025-01-14T17:39:33.234" v="4" actId="47"/>
        <pc:sldMkLst>
          <pc:docMk/>
          <pc:sldMk cId="4247914221" sldId="913"/>
        </pc:sldMkLst>
      </pc:sldChg>
      <pc:sldChg chg="del">
        <pc:chgData name="Sidhan V V" userId="5d019046-4fd7-460a-bf5a-015a30ffe321" providerId="ADAL" clId="{126B9472-CCE5-4786-BD57-4D2415124EB2}" dt="2025-01-14T17:39:33.234" v="4" actId="47"/>
        <pc:sldMkLst>
          <pc:docMk/>
          <pc:sldMk cId="1837306206" sldId="914"/>
        </pc:sldMkLst>
      </pc:sldChg>
      <pc:sldChg chg="del">
        <pc:chgData name="Sidhan V V" userId="5d019046-4fd7-460a-bf5a-015a30ffe321" providerId="ADAL" clId="{126B9472-CCE5-4786-BD57-4D2415124EB2}" dt="2025-01-14T17:39:33.234" v="4" actId="47"/>
        <pc:sldMkLst>
          <pc:docMk/>
          <pc:sldMk cId="64404562" sldId="916"/>
        </pc:sldMkLst>
      </pc:sldChg>
      <pc:sldChg chg="del">
        <pc:chgData name="Sidhan V V" userId="5d019046-4fd7-460a-bf5a-015a30ffe321" providerId="ADAL" clId="{126B9472-CCE5-4786-BD57-4D2415124EB2}" dt="2025-01-14T17:46:27.882" v="15" actId="47"/>
        <pc:sldMkLst>
          <pc:docMk/>
          <pc:sldMk cId="856964694" sldId="917"/>
        </pc:sldMkLst>
      </pc:sldChg>
      <pc:sldChg chg="del">
        <pc:chgData name="Sidhan V V" userId="5d019046-4fd7-460a-bf5a-015a30ffe321" providerId="ADAL" clId="{126B9472-CCE5-4786-BD57-4D2415124EB2}" dt="2025-01-14T17:46:27.882" v="15" actId="47"/>
        <pc:sldMkLst>
          <pc:docMk/>
          <pc:sldMk cId="1033858395" sldId="918"/>
        </pc:sldMkLst>
      </pc:sldChg>
      <pc:sldChg chg="del">
        <pc:chgData name="Sidhan V V" userId="5d019046-4fd7-460a-bf5a-015a30ffe321" providerId="ADAL" clId="{126B9472-CCE5-4786-BD57-4D2415124EB2}" dt="2025-01-14T17:46:27.882" v="15" actId="47"/>
        <pc:sldMkLst>
          <pc:docMk/>
          <pc:sldMk cId="2532502925" sldId="919"/>
        </pc:sldMkLst>
      </pc:sldChg>
      <pc:sldChg chg="del">
        <pc:chgData name="Sidhan V V" userId="5d019046-4fd7-460a-bf5a-015a30ffe321" providerId="ADAL" clId="{126B9472-CCE5-4786-BD57-4D2415124EB2}" dt="2025-01-14T17:39:33.234" v="4" actId="47"/>
        <pc:sldMkLst>
          <pc:docMk/>
          <pc:sldMk cId="2081167571" sldId="920"/>
        </pc:sldMkLst>
      </pc:sldChg>
      <pc:sldChg chg="del">
        <pc:chgData name="Sidhan V V" userId="5d019046-4fd7-460a-bf5a-015a30ffe321" providerId="ADAL" clId="{126B9472-CCE5-4786-BD57-4D2415124EB2}" dt="2025-01-14T17:46:27.882" v="15" actId="47"/>
        <pc:sldMkLst>
          <pc:docMk/>
          <pc:sldMk cId="1978994862" sldId="921"/>
        </pc:sldMkLst>
      </pc:sldChg>
      <pc:sldChg chg="del">
        <pc:chgData name="Sidhan V V" userId="5d019046-4fd7-460a-bf5a-015a30ffe321" providerId="ADAL" clId="{126B9472-CCE5-4786-BD57-4D2415124EB2}" dt="2025-01-14T17:46:27.882" v="15" actId="47"/>
        <pc:sldMkLst>
          <pc:docMk/>
          <pc:sldMk cId="1122198535" sldId="922"/>
        </pc:sldMkLst>
      </pc:sldChg>
      <pc:sldChg chg="del">
        <pc:chgData name="Sidhan V V" userId="5d019046-4fd7-460a-bf5a-015a30ffe321" providerId="ADAL" clId="{126B9472-CCE5-4786-BD57-4D2415124EB2}" dt="2025-01-14T17:46:27.882" v="15" actId="47"/>
        <pc:sldMkLst>
          <pc:docMk/>
          <pc:sldMk cId="914342241" sldId="924"/>
        </pc:sldMkLst>
      </pc:sldChg>
      <pc:sldChg chg="del">
        <pc:chgData name="Sidhan V V" userId="5d019046-4fd7-460a-bf5a-015a30ffe321" providerId="ADAL" clId="{126B9472-CCE5-4786-BD57-4D2415124EB2}" dt="2025-01-14T17:46:27.882" v="15" actId="47"/>
        <pc:sldMkLst>
          <pc:docMk/>
          <pc:sldMk cId="3832260752" sldId="925"/>
        </pc:sldMkLst>
      </pc:sldChg>
      <pc:sldChg chg="modSp mod">
        <pc:chgData name="Sidhan V V" userId="5d019046-4fd7-460a-bf5a-015a30ffe321" providerId="ADAL" clId="{126B9472-CCE5-4786-BD57-4D2415124EB2}" dt="2025-01-14T17:45:08.011" v="9" actId="20577"/>
        <pc:sldMkLst>
          <pc:docMk/>
          <pc:sldMk cId="121162696" sldId="926"/>
        </pc:sldMkLst>
        <pc:spChg chg="mod">
          <ac:chgData name="Sidhan V V" userId="5d019046-4fd7-460a-bf5a-015a30ffe321" providerId="ADAL" clId="{126B9472-CCE5-4786-BD57-4D2415124EB2}" dt="2025-01-14T17:45:08.011" v="9" actId="20577"/>
          <ac:spMkLst>
            <pc:docMk/>
            <pc:sldMk cId="121162696" sldId="926"/>
            <ac:spMk id="2" creationId="{0B2386D0-FEF2-74A6-19F0-DE89279062D0}"/>
          </ac:spMkLst>
        </pc:spChg>
      </pc:sldChg>
      <pc:sldChg chg="del">
        <pc:chgData name="Sidhan V V" userId="5d019046-4fd7-460a-bf5a-015a30ffe321" providerId="ADAL" clId="{126B9472-CCE5-4786-BD57-4D2415124EB2}" dt="2025-01-14T17:46:27.882" v="15" actId="47"/>
        <pc:sldMkLst>
          <pc:docMk/>
          <pc:sldMk cId="624519507" sldId="928"/>
        </pc:sldMkLst>
      </pc:sldChg>
      <pc:sldChg chg="del">
        <pc:chgData name="Sidhan V V" userId="5d019046-4fd7-460a-bf5a-015a30ffe321" providerId="ADAL" clId="{126B9472-CCE5-4786-BD57-4D2415124EB2}" dt="2025-01-14T17:46:27.882" v="15" actId="47"/>
        <pc:sldMkLst>
          <pc:docMk/>
          <pc:sldMk cId="1572878216" sldId="929"/>
        </pc:sldMkLst>
      </pc:sldChg>
      <pc:sldChg chg="del">
        <pc:chgData name="Sidhan V V" userId="5d019046-4fd7-460a-bf5a-015a30ffe321" providerId="ADAL" clId="{126B9472-CCE5-4786-BD57-4D2415124EB2}" dt="2025-01-14T17:46:27.882" v="15" actId="47"/>
        <pc:sldMkLst>
          <pc:docMk/>
          <pc:sldMk cId="1767187193" sldId="936"/>
        </pc:sldMkLst>
      </pc:sldChg>
      <pc:sldChg chg="del">
        <pc:chgData name="Sidhan V V" userId="5d019046-4fd7-460a-bf5a-015a30ffe321" providerId="ADAL" clId="{126B9472-CCE5-4786-BD57-4D2415124EB2}" dt="2025-01-14T17:46:27.882" v="15" actId="47"/>
        <pc:sldMkLst>
          <pc:docMk/>
          <pc:sldMk cId="1844156078" sldId="940"/>
        </pc:sldMkLst>
      </pc:sldChg>
      <pc:sldChg chg="delSp mod">
        <pc:chgData name="Sidhan V V" userId="5d019046-4fd7-460a-bf5a-015a30ffe321" providerId="ADAL" clId="{126B9472-CCE5-4786-BD57-4D2415124EB2}" dt="2025-01-14T17:45:15.894" v="10" actId="478"/>
        <pc:sldMkLst>
          <pc:docMk/>
          <pc:sldMk cId="1836260946" sldId="942"/>
        </pc:sldMkLst>
      </pc:sldChg>
      <pc:sldChg chg="del">
        <pc:chgData name="Sidhan V V" userId="5d019046-4fd7-460a-bf5a-015a30ffe321" providerId="ADAL" clId="{126B9472-CCE5-4786-BD57-4D2415124EB2}" dt="2025-01-14T17:45:52.124" v="12" actId="47"/>
        <pc:sldMkLst>
          <pc:docMk/>
          <pc:sldMk cId="2257824813" sldId="943"/>
        </pc:sldMkLst>
      </pc:sldChg>
      <pc:sldChg chg="del">
        <pc:chgData name="Sidhan V V" userId="5d019046-4fd7-460a-bf5a-015a30ffe321" providerId="ADAL" clId="{126B9472-CCE5-4786-BD57-4D2415124EB2}" dt="2025-01-14T17:45:56.255" v="13" actId="47"/>
        <pc:sldMkLst>
          <pc:docMk/>
          <pc:sldMk cId="2123122888" sldId="945"/>
        </pc:sldMkLst>
      </pc:sldChg>
      <pc:sldChg chg="del">
        <pc:chgData name="Sidhan V V" userId="5d019046-4fd7-460a-bf5a-015a30ffe321" providerId="ADAL" clId="{126B9472-CCE5-4786-BD57-4D2415124EB2}" dt="2025-01-14T17:45:45.621" v="11" actId="47"/>
        <pc:sldMkLst>
          <pc:docMk/>
          <pc:sldMk cId="2425999384" sldId="946"/>
        </pc:sldMkLst>
      </pc:sldChg>
      <pc:sldChg chg="del">
        <pc:chgData name="Sidhan V V" userId="5d019046-4fd7-460a-bf5a-015a30ffe321" providerId="ADAL" clId="{126B9472-CCE5-4786-BD57-4D2415124EB2}" dt="2025-01-14T17:46:14.303" v="14" actId="47"/>
        <pc:sldMkLst>
          <pc:docMk/>
          <pc:sldMk cId="3401766709" sldId="947"/>
        </pc:sldMkLst>
      </pc:sldChg>
      <pc:sldChg chg="del">
        <pc:chgData name="Sidhan V V" userId="5d019046-4fd7-460a-bf5a-015a30ffe321" providerId="ADAL" clId="{126B9472-CCE5-4786-BD57-4D2415124EB2}" dt="2025-01-14T17:46:14.303" v="14" actId="47"/>
        <pc:sldMkLst>
          <pc:docMk/>
          <pc:sldMk cId="3370888839" sldId="948"/>
        </pc:sldMkLst>
      </pc:sldChg>
      <pc:sldChg chg="del">
        <pc:chgData name="Sidhan V V" userId="5d019046-4fd7-460a-bf5a-015a30ffe321" providerId="ADAL" clId="{126B9472-CCE5-4786-BD57-4D2415124EB2}" dt="2025-01-14T17:46:14.303" v="14" actId="47"/>
        <pc:sldMkLst>
          <pc:docMk/>
          <pc:sldMk cId="3302639333" sldId="949"/>
        </pc:sldMkLst>
      </pc:sldChg>
      <pc:sldChg chg="del">
        <pc:chgData name="Sidhan V V" userId="5d019046-4fd7-460a-bf5a-015a30ffe321" providerId="ADAL" clId="{126B9472-CCE5-4786-BD57-4D2415124EB2}" dt="2025-01-14T17:46:14.303" v="14" actId="47"/>
        <pc:sldMkLst>
          <pc:docMk/>
          <pc:sldMk cId="674047011" sldId="950"/>
        </pc:sldMkLst>
      </pc:sldChg>
      <pc:sldChg chg="del">
        <pc:chgData name="Sidhan V V" userId="5d019046-4fd7-460a-bf5a-015a30ffe321" providerId="ADAL" clId="{126B9472-CCE5-4786-BD57-4D2415124EB2}" dt="2025-01-14T17:45:52.124" v="12" actId="47"/>
        <pc:sldMkLst>
          <pc:docMk/>
          <pc:sldMk cId="1806765500" sldId="953"/>
        </pc:sldMkLst>
      </pc:sldChg>
      <pc:sldChg chg="del">
        <pc:chgData name="Sidhan V V" userId="5d019046-4fd7-460a-bf5a-015a30ffe321" providerId="ADAL" clId="{126B9472-CCE5-4786-BD57-4D2415124EB2}" dt="2025-01-14T17:45:45.621" v="11" actId="47"/>
        <pc:sldMkLst>
          <pc:docMk/>
          <pc:sldMk cId="2194832702" sldId="954"/>
        </pc:sldMkLst>
      </pc:sldChg>
      <pc:sldChg chg="del">
        <pc:chgData name="Sidhan V V" userId="5d019046-4fd7-460a-bf5a-015a30ffe321" providerId="ADAL" clId="{126B9472-CCE5-4786-BD57-4D2415124EB2}" dt="2025-01-14T17:46:14.303" v="14" actId="47"/>
        <pc:sldMkLst>
          <pc:docMk/>
          <pc:sldMk cId="3737636810" sldId="955"/>
        </pc:sldMkLst>
      </pc:sldChg>
      <pc:sldChg chg="del">
        <pc:chgData name="Sidhan V V" userId="5d019046-4fd7-460a-bf5a-015a30ffe321" providerId="ADAL" clId="{126B9472-CCE5-4786-BD57-4D2415124EB2}" dt="2025-01-14T17:46:14.303" v="14" actId="47"/>
        <pc:sldMkLst>
          <pc:docMk/>
          <pc:sldMk cId="905864720" sldId="959"/>
        </pc:sldMkLst>
      </pc:sldChg>
      <pc:sldChg chg="del">
        <pc:chgData name="Sidhan V V" userId="5d019046-4fd7-460a-bf5a-015a30ffe321" providerId="ADAL" clId="{126B9472-CCE5-4786-BD57-4D2415124EB2}" dt="2025-01-14T17:46:14.303" v="14" actId="47"/>
        <pc:sldMkLst>
          <pc:docMk/>
          <pc:sldMk cId="3888750395" sldId="960"/>
        </pc:sldMkLst>
      </pc:sldChg>
      <pc:sldChg chg="del">
        <pc:chgData name="Sidhan V V" userId="5d019046-4fd7-460a-bf5a-015a30ffe321" providerId="ADAL" clId="{126B9472-CCE5-4786-BD57-4D2415124EB2}" dt="2025-01-14T17:46:14.303" v="14" actId="47"/>
        <pc:sldMkLst>
          <pc:docMk/>
          <pc:sldMk cId="3734463946" sldId="961"/>
        </pc:sldMkLst>
      </pc:sldChg>
      <pc:sldChg chg="del">
        <pc:chgData name="Sidhan V V" userId="5d019046-4fd7-460a-bf5a-015a30ffe321" providerId="ADAL" clId="{126B9472-CCE5-4786-BD57-4D2415124EB2}" dt="2025-01-14T17:46:14.303" v="14" actId="47"/>
        <pc:sldMkLst>
          <pc:docMk/>
          <pc:sldMk cId="3162678631" sldId="962"/>
        </pc:sldMkLst>
      </pc:sldChg>
      <pc:sldChg chg="del">
        <pc:chgData name="Sidhan V V" userId="5d019046-4fd7-460a-bf5a-015a30ffe321" providerId="ADAL" clId="{126B9472-CCE5-4786-BD57-4D2415124EB2}" dt="2025-01-14T17:46:27.882" v="15" actId="47"/>
        <pc:sldMkLst>
          <pc:docMk/>
          <pc:sldMk cId="322691261" sldId="963"/>
        </pc:sldMkLst>
      </pc:sldChg>
      <pc:sldChg chg="del">
        <pc:chgData name="Sidhan V V" userId="5d019046-4fd7-460a-bf5a-015a30ffe321" providerId="ADAL" clId="{126B9472-CCE5-4786-BD57-4D2415124EB2}" dt="2025-01-14T17:45:45.621" v="11" actId="47"/>
        <pc:sldMkLst>
          <pc:docMk/>
          <pc:sldMk cId="3349603808" sldId="964"/>
        </pc:sldMkLst>
      </pc:sldChg>
      <pc:sldChg chg="del">
        <pc:chgData name="Sidhan V V" userId="5d019046-4fd7-460a-bf5a-015a30ffe321" providerId="ADAL" clId="{126B9472-CCE5-4786-BD57-4D2415124EB2}" dt="2025-01-14T17:45:45.621" v="11" actId="47"/>
        <pc:sldMkLst>
          <pc:docMk/>
          <pc:sldMk cId="4121612466" sldId="965"/>
        </pc:sldMkLst>
      </pc:sldChg>
      <pc:sldChg chg="del">
        <pc:chgData name="Sidhan V V" userId="5d019046-4fd7-460a-bf5a-015a30ffe321" providerId="ADAL" clId="{126B9472-CCE5-4786-BD57-4D2415124EB2}" dt="2025-01-14T17:45:52.124" v="12" actId="47"/>
        <pc:sldMkLst>
          <pc:docMk/>
          <pc:sldMk cId="2006790476" sldId="968"/>
        </pc:sldMkLst>
      </pc:sldChg>
      <pc:sldChg chg="del">
        <pc:chgData name="Sidhan V V" userId="5d019046-4fd7-460a-bf5a-015a30ffe321" providerId="ADAL" clId="{126B9472-CCE5-4786-BD57-4D2415124EB2}" dt="2025-01-14T17:46:27.882" v="15" actId="47"/>
        <pc:sldMkLst>
          <pc:docMk/>
          <pc:sldMk cId="695014339" sldId="969"/>
        </pc:sldMkLst>
      </pc:sldChg>
      <pc:sldChg chg="del">
        <pc:chgData name="Sidhan V V" userId="5d019046-4fd7-460a-bf5a-015a30ffe321" providerId="ADAL" clId="{126B9472-CCE5-4786-BD57-4D2415124EB2}" dt="2025-01-14T17:39:38.185" v="5" actId="47"/>
        <pc:sldMkLst>
          <pc:docMk/>
          <pc:sldMk cId="1476295477" sldId="975"/>
        </pc:sldMkLst>
      </pc:sldChg>
      <pc:sldChg chg="del">
        <pc:chgData name="Sidhan V V" userId="5d019046-4fd7-460a-bf5a-015a30ffe321" providerId="ADAL" clId="{126B9472-CCE5-4786-BD57-4D2415124EB2}" dt="2025-01-14T17:44:58.476" v="7" actId="47"/>
        <pc:sldMkLst>
          <pc:docMk/>
          <pc:sldMk cId="4211831910" sldId="976"/>
        </pc:sldMkLst>
      </pc:sldChg>
      <pc:sldMasterChg chg="delSldLayout">
        <pc:chgData name="Sidhan V V" userId="5d019046-4fd7-460a-bf5a-015a30ffe321" providerId="ADAL" clId="{126B9472-CCE5-4786-BD57-4D2415124EB2}" dt="2025-01-14T17:39:33.234" v="4" actId="47"/>
        <pc:sldMasterMkLst>
          <pc:docMk/>
          <pc:sldMasterMk cId="434619331" sldId="2147483661"/>
        </pc:sldMasterMkLst>
        <pc:sldLayoutChg chg="del">
          <pc:chgData name="Sidhan V V" userId="5d019046-4fd7-460a-bf5a-015a30ffe321" providerId="ADAL" clId="{126B9472-CCE5-4786-BD57-4D2415124EB2}" dt="2025-01-14T17:39:33.234" v="4" actId="47"/>
          <pc:sldLayoutMkLst>
            <pc:docMk/>
            <pc:sldMasterMk cId="434619331" sldId="2147483661"/>
            <pc:sldLayoutMk cId="54237403" sldId="2147483673"/>
          </pc:sldLayoutMkLst>
        </pc:sldLayoutChg>
      </pc:sldMasterChg>
    </pc:docChg>
  </pc:docChgLst>
  <pc:docChgLst>
    <pc:chgData name="Sidhan V V" userId="afa9560e-bbaa-43e2-8648-e6b0fe4ee2aa" providerId="ADAL" clId="{997FE1F6-8E13-4E67-B7B7-5D5B95C4C9A4}"/>
    <pc:docChg chg="custSel addSld delSld modSld sldOrd addSection modSection">
      <pc:chgData name="Sidhan V V" userId="afa9560e-bbaa-43e2-8648-e6b0fe4ee2aa" providerId="ADAL" clId="{997FE1F6-8E13-4E67-B7B7-5D5B95C4C9A4}" dt="2024-02-24T10:44:02.870" v="156" actId="1076"/>
      <pc:docMkLst>
        <pc:docMk/>
      </pc:docMkLst>
      <pc:sldChg chg="ord">
        <pc:chgData name="Sidhan V V" userId="afa9560e-bbaa-43e2-8648-e6b0fe4ee2aa" providerId="ADAL" clId="{997FE1F6-8E13-4E67-B7B7-5D5B95C4C9A4}" dt="2024-02-22T09:51:36.065" v="16"/>
        <pc:sldMkLst>
          <pc:docMk/>
          <pc:sldMk cId="1542587810" sldId="872"/>
        </pc:sldMkLst>
      </pc:sldChg>
      <pc:sldChg chg="del">
        <pc:chgData name="Sidhan V V" userId="afa9560e-bbaa-43e2-8648-e6b0fe4ee2aa" providerId="ADAL" clId="{997FE1F6-8E13-4E67-B7B7-5D5B95C4C9A4}" dt="2024-02-22T09:48:53.236" v="0" actId="47"/>
        <pc:sldMkLst>
          <pc:docMk/>
          <pc:sldMk cId="1538374775" sldId="874"/>
        </pc:sldMkLst>
      </pc:sldChg>
      <pc:sldChg chg="del">
        <pc:chgData name="Sidhan V V" userId="afa9560e-bbaa-43e2-8648-e6b0fe4ee2aa" providerId="ADAL" clId="{997FE1F6-8E13-4E67-B7B7-5D5B95C4C9A4}" dt="2024-02-22T09:52:03.558" v="19" actId="47"/>
        <pc:sldMkLst>
          <pc:docMk/>
          <pc:sldMk cId="1306717122" sldId="882"/>
        </pc:sldMkLst>
      </pc:sldChg>
      <pc:sldChg chg="del">
        <pc:chgData name="Sidhan V V" userId="afa9560e-bbaa-43e2-8648-e6b0fe4ee2aa" providerId="ADAL" clId="{997FE1F6-8E13-4E67-B7B7-5D5B95C4C9A4}" dt="2024-02-22T09:52:05.513" v="20" actId="47"/>
        <pc:sldMkLst>
          <pc:docMk/>
          <pc:sldMk cId="4107362318" sldId="886"/>
        </pc:sldMkLst>
      </pc:sldChg>
      <pc:sldChg chg="ord">
        <pc:chgData name="Sidhan V V" userId="afa9560e-bbaa-43e2-8648-e6b0fe4ee2aa" providerId="ADAL" clId="{997FE1F6-8E13-4E67-B7B7-5D5B95C4C9A4}" dt="2024-02-22T09:51:32.822" v="12"/>
        <pc:sldMkLst>
          <pc:docMk/>
          <pc:sldMk cId="2724607847" sldId="889"/>
        </pc:sldMkLst>
      </pc:sldChg>
      <pc:sldChg chg="ord">
        <pc:chgData name="Sidhan V V" userId="afa9560e-bbaa-43e2-8648-e6b0fe4ee2aa" providerId="ADAL" clId="{997FE1F6-8E13-4E67-B7B7-5D5B95C4C9A4}" dt="2024-02-22T09:51:32.822" v="12"/>
        <pc:sldMkLst>
          <pc:docMk/>
          <pc:sldMk cId="95378156" sldId="890"/>
        </pc:sldMkLst>
      </pc:sldChg>
      <pc:sldChg chg="ord">
        <pc:chgData name="Sidhan V V" userId="afa9560e-bbaa-43e2-8648-e6b0fe4ee2aa" providerId="ADAL" clId="{997FE1F6-8E13-4E67-B7B7-5D5B95C4C9A4}" dt="2024-02-22T09:51:32.822" v="12"/>
        <pc:sldMkLst>
          <pc:docMk/>
          <pc:sldMk cId="273900765" sldId="891"/>
        </pc:sldMkLst>
      </pc:sldChg>
      <pc:sldChg chg="ord">
        <pc:chgData name="Sidhan V V" userId="afa9560e-bbaa-43e2-8648-e6b0fe4ee2aa" providerId="ADAL" clId="{997FE1F6-8E13-4E67-B7B7-5D5B95C4C9A4}" dt="2024-02-22T09:51:32.822" v="12"/>
        <pc:sldMkLst>
          <pc:docMk/>
          <pc:sldMk cId="3297674299" sldId="892"/>
        </pc:sldMkLst>
      </pc:sldChg>
      <pc:sldChg chg="del">
        <pc:chgData name="Sidhan V V" userId="afa9560e-bbaa-43e2-8648-e6b0fe4ee2aa" providerId="ADAL" clId="{997FE1F6-8E13-4E67-B7B7-5D5B95C4C9A4}" dt="2024-02-22T09:48:57.321" v="1" actId="47"/>
        <pc:sldMkLst>
          <pc:docMk/>
          <pc:sldMk cId="1154112864" sldId="893"/>
        </pc:sldMkLst>
      </pc:sldChg>
      <pc:sldChg chg="ord">
        <pc:chgData name="Sidhan V V" userId="afa9560e-bbaa-43e2-8648-e6b0fe4ee2aa" providerId="ADAL" clId="{997FE1F6-8E13-4E67-B7B7-5D5B95C4C9A4}" dt="2024-02-22T09:52:01.186" v="18"/>
        <pc:sldMkLst>
          <pc:docMk/>
          <pc:sldMk cId="471283980" sldId="907"/>
        </pc:sldMkLst>
      </pc:sldChg>
      <pc:sldChg chg="ord">
        <pc:chgData name="Sidhan V V" userId="afa9560e-bbaa-43e2-8648-e6b0fe4ee2aa" providerId="ADAL" clId="{997FE1F6-8E13-4E67-B7B7-5D5B95C4C9A4}" dt="2024-02-22T09:52:01.186" v="18"/>
        <pc:sldMkLst>
          <pc:docMk/>
          <pc:sldMk cId="1165003602" sldId="908"/>
        </pc:sldMkLst>
      </pc:sldChg>
      <pc:sldChg chg="modSp mod">
        <pc:chgData name="Sidhan V V" userId="afa9560e-bbaa-43e2-8648-e6b0fe4ee2aa" providerId="ADAL" clId="{997FE1F6-8E13-4E67-B7B7-5D5B95C4C9A4}" dt="2024-02-24T10:14:39.223" v="88" actId="1076"/>
        <pc:sldMkLst>
          <pc:docMk/>
          <pc:sldMk cId="1978994862" sldId="921"/>
        </pc:sldMkLst>
      </pc:sldChg>
      <pc:sldChg chg="addSp delSp modSp new mod">
        <pc:chgData name="Sidhan V V" userId="afa9560e-bbaa-43e2-8648-e6b0fe4ee2aa" providerId="ADAL" clId="{997FE1F6-8E13-4E67-B7B7-5D5B95C4C9A4}" dt="2024-02-22T17:57:20.553" v="32" actId="962"/>
        <pc:sldMkLst>
          <pc:docMk/>
          <pc:sldMk cId="1756114274" sldId="923"/>
        </pc:sldMkLst>
      </pc:sldChg>
      <pc:sldChg chg="addSp delSp modSp new mod">
        <pc:chgData name="Sidhan V V" userId="afa9560e-bbaa-43e2-8648-e6b0fe4ee2aa" providerId="ADAL" clId="{997FE1F6-8E13-4E67-B7B7-5D5B95C4C9A4}" dt="2024-02-23T10:23:56.072" v="87"/>
        <pc:sldMkLst>
          <pc:docMk/>
          <pc:sldMk cId="914342241" sldId="924"/>
        </pc:sldMkLst>
      </pc:sldChg>
      <pc:sldChg chg="addSp delSp modSp new mod ord">
        <pc:chgData name="Sidhan V V" userId="afa9560e-bbaa-43e2-8648-e6b0fe4ee2aa" providerId="ADAL" clId="{997FE1F6-8E13-4E67-B7B7-5D5B95C4C9A4}" dt="2024-02-24T10:44:02.870" v="156" actId="1076"/>
        <pc:sldMkLst>
          <pc:docMk/>
          <pc:sldMk cId="3832260752" sldId="925"/>
        </pc:sldMkLst>
      </pc:sldChg>
    </pc:docChg>
  </pc:docChgLst>
  <pc:docChgLst>
    <pc:chgData name="Sidhan v v" userId="dd480783-4066-4178-84d5-0166e0087b16" providerId="ADAL" clId="{A51E0E75-4CCC-4224-90AE-74331414A450}"/>
    <pc:docChg chg="undo custSel addSld delSld modSld sldOrd addSection modSection">
      <pc:chgData name="Sidhan v v" userId="dd480783-4066-4178-84d5-0166e0087b16" providerId="ADAL" clId="{A51E0E75-4CCC-4224-90AE-74331414A450}" dt="2024-05-10T07:57:51.533" v="605" actId="20577"/>
      <pc:docMkLst>
        <pc:docMk/>
      </pc:docMkLst>
      <pc:sldChg chg="modSp mod">
        <pc:chgData name="Sidhan v v" userId="dd480783-4066-4178-84d5-0166e0087b16" providerId="ADAL" clId="{A51E0E75-4CCC-4224-90AE-74331414A450}" dt="2024-05-05T05:20:45.486" v="36" actId="20577"/>
        <pc:sldMkLst>
          <pc:docMk/>
          <pc:sldMk cId="121162696" sldId="926"/>
        </pc:sldMkLst>
      </pc:sldChg>
      <pc:sldChg chg="addSp delSp modSp mod">
        <pc:chgData name="Sidhan v v" userId="dd480783-4066-4178-84d5-0166e0087b16" providerId="ADAL" clId="{A51E0E75-4CCC-4224-90AE-74331414A450}" dt="2024-05-05T08:16:36.389" v="251" actId="14100"/>
        <pc:sldMkLst>
          <pc:docMk/>
          <pc:sldMk cId="4073630116" sldId="927"/>
        </pc:sldMkLst>
      </pc:sldChg>
      <pc:sldChg chg="addSp delSp modSp add mod ord setBg">
        <pc:chgData name="Sidhan v v" userId="dd480783-4066-4178-84d5-0166e0087b16" providerId="ADAL" clId="{A51E0E75-4CCC-4224-90AE-74331414A450}" dt="2024-05-05T06:24:25.305" v="100" actId="962"/>
        <pc:sldMkLst>
          <pc:docMk/>
          <pc:sldMk cId="321777867" sldId="970"/>
        </pc:sldMkLst>
      </pc:sldChg>
      <pc:sldChg chg="addSp delSp modSp add mod">
        <pc:chgData name="Sidhan v v" userId="dd480783-4066-4178-84d5-0166e0087b16" providerId="ADAL" clId="{A51E0E75-4CCC-4224-90AE-74331414A450}" dt="2024-05-05T07:36:35.954" v="221" actId="20577"/>
        <pc:sldMkLst>
          <pc:docMk/>
          <pc:sldMk cId="1838134526" sldId="971"/>
        </pc:sldMkLst>
      </pc:sldChg>
      <pc:sldChg chg="new del">
        <pc:chgData name="Sidhan v v" userId="dd480783-4066-4178-84d5-0166e0087b16" providerId="ADAL" clId="{A51E0E75-4CCC-4224-90AE-74331414A450}" dt="2024-05-08T07:07:42.549" v="257" actId="47"/>
        <pc:sldMkLst>
          <pc:docMk/>
          <pc:sldMk cId="3085493048" sldId="972"/>
        </pc:sldMkLst>
      </pc:sldChg>
      <pc:sldChg chg="addSp delSp modSp add mod">
        <pc:chgData name="Sidhan v v" userId="dd480783-4066-4178-84d5-0166e0087b16" providerId="ADAL" clId="{A51E0E75-4CCC-4224-90AE-74331414A450}" dt="2024-05-10T07:57:51.533" v="605" actId="20577"/>
        <pc:sldMkLst>
          <pc:docMk/>
          <pc:sldMk cId="1196061869" sldId="973"/>
        </pc:sldMkLst>
      </pc:sldChg>
    </pc:docChg>
  </pc:docChgLst>
  <pc:docChgLst>
    <pc:chgData name="Sidhan V V" userId="5d019046-4fd7-460a-bf5a-015a30ffe321" providerId="ADAL" clId="{1C7AC46E-C901-4222-9BD4-C6FFC60BF65E}"/>
    <pc:docChg chg="custSel addSld delSld modSld sldOrd delSection modSection">
      <pc:chgData name="Sidhan V V" userId="5d019046-4fd7-460a-bf5a-015a30ffe321" providerId="ADAL" clId="{1C7AC46E-C901-4222-9BD4-C6FFC60BF65E}" dt="2025-01-21T10:04:44.537" v="93" actId="47"/>
      <pc:docMkLst>
        <pc:docMk/>
      </pc:docMkLst>
      <pc:sldChg chg="addSp modSp mod">
        <pc:chgData name="Sidhan V V" userId="5d019046-4fd7-460a-bf5a-015a30ffe321" providerId="ADAL" clId="{1C7AC46E-C901-4222-9BD4-C6FFC60BF65E}" dt="2025-01-21T10:01:04.966" v="29"/>
        <pc:sldMkLst>
          <pc:docMk/>
          <pc:sldMk cId="3825637706" sldId="257"/>
        </pc:sldMkLst>
        <pc:spChg chg="mod">
          <ac:chgData name="Sidhan V V" userId="5d019046-4fd7-460a-bf5a-015a30ffe321" providerId="ADAL" clId="{1C7AC46E-C901-4222-9BD4-C6FFC60BF65E}" dt="2025-01-21T10:00:01.056" v="28" actId="20577"/>
          <ac:spMkLst>
            <pc:docMk/>
            <pc:sldMk cId="3825637706" sldId="257"/>
            <ac:spMk id="5" creationId="{76B382B4-0ABC-38EB-7F17-01BF1EAAC7ED}"/>
          </ac:spMkLst>
        </pc:spChg>
        <pc:spChg chg="add mod">
          <ac:chgData name="Sidhan V V" userId="5d019046-4fd7-460a-bf5a-015a30ffe321" providerId="ADAL" clId="{1C7AC46E-C901-4222-9BD4-C6FFC60BF65E}" dt="2025-01-21T10:01:04.966" v="29"/>
          <ac:spMkLst>
            <pc:docMk/>
            <pc:sldMk cId="3825637706" sldId="257"/>
            <ac:spMk id="9" creationId="{A6A0613C-D2F5-74E5-4A36-DA0F787154F4}"/>
          </ac:spMkLst>
        </pc:spChg>
        <pc:grpChg chg="add mod">
          <ac:chgData name="Sidhan V V" userId="5d019046-4fd7-460a-bf5a-015a30ffe321" providerId="ADAL" clId="{1C7AC46E-C901-4222-9BD4-C6FFC60BF65E}" dt="2025-01-21T10:01:04.966" v="29"/>
          <ac:grpSpMkLst>
            <pc:docMk/>
            <pc:sldMk cId="3825637706" sldId="257"/>
            <ac:grpSpMk id="3" creationId="{3B3998E3-7F20-25B3-BA4D-C242A2D3D141}"/>
          </ac:grpSpMkLst>
        </pc:grpChg>
        <pc:cxnChg chg="mod">
          <ac:chgData name="Sidhan V V" userId="5d019046-4fd7-460a-bf5a-015a30ffe321" providerId="ADAL" clId="{1C7AC46E-C901-4222-9BD4-C6FFC60BF65E}" dt="2025-01-21T10:01:04.966" v="29"/>
          <ac:cxnSpMkLst>
            <pc:docMk/>
            <pc:sldMk cId="3825637706" sldId="257"/>
            <ac:cxnSpMk id="4" creationId="{09DAD2C4-8D50-7158-94A4-BC59B8FE0289}"/>
          </ac:cxnSpMkLst>
        </pc:cxnChg>
        <pc:cxnChg chg="mod">
          <ac:chgData name="Sidhan V V" userId="5d019046-4fd7-460a-bf5a-015a30ffe321" providerId="ADAL" clId="{1C7AC46E-C901-4222-9BD4-C6FFC60BF65E}" dt="2025-01-21T10:01:04.966" v="29"/>
          <ac:cxnSpMkLst>
            <pc:docMk/>
            <pc:sldMk cId="3825637706" sldId="257"/>
            <ac:cxnSpMk id="6" creationId="{44A08B14-2B9A-F45E-CD3D-5BD7F9792317}"/>
          </ac:cxnSpMkLst>
        </pc:cxnChg>
        <pc:cxnChg chg="mod">
          <ac:chgData name="Sidhan V V" userId="5d019046-4fd7-460a-bf5a-015a30ffe321" providerId="ADAL" clId="{1C7AC46E-C901-4222-9BD4-C6FFC60BF65E}" dt="2025-01-21T10:01:04.966" v="29"/>
          <ac:cxnSpMkLst>
            <pc:docMk/>
            <pc:sldMk cId="3825637706" sldId="257"/>
            <ac:cxnSpMk id="7" creationId="{2F0A441C-A73C-F3B7-70F9-26F0B2ED49F7}"/>
          </ac:cxnSpMkLst>
        </pc:cxnChg>
      </pc:sldChg>
      <pc:sldChg chg="addSp modSp mod">
        <pc:chgData name="Sidhan V V" userId="5d019046-4fd7-460a-bf5a-015a30ffe321" providerId="ADAL" clId="{1C7AC46E-C901-4222-9BD4-C6FFC60BF65E}" dt="2025-01-21T10:01:36.043" v="35"/>
        <pc:sldMkLst>
          <pc:docMk/>
          <pc:sldMk cId="121162696" sldId="926"/>
        </pc:sldMkLst>
        <pc:spChg chg="mod">
          <ac:chgData name="Sidhan V V" userId="5d019046-4fd7-460a-bf5a-015a30ffe321" providerId="ADAL" clId="{1C7AC46E-C901-4222-9BD4-C6FFC60BF65E}" dt="2025-01-21T09:58:20.434" v="2" actId="20577"/>
          <ac:spMkLst>
            <pc:docMk/>
            <pc:sldMk cId="121162696" sldId="926"/>
            <ac:spMk id="2" creationId="{0B2386D0-FEF2-74A6-19F0-DE89279062D0}"/>
          </ac:spMkLst>
        </pc:spChg>
        <pc:spChg chg="mod">
          <ac:chgData name="Sidhan V V" userId="5d019046-4fd7-460a-bf5a-015a30ffe321" providerId="ADAL" clId="{1C7AC46E-C901-4222-9BD4-C6FFC60BF65E}" dt="2025-01-21T09:57:55.853" v="0" actId="14100"/>
          <ac:spMkLst>
            <pc:docMk/>
            <pc:sldMk cId="121162696" sldId="926"/>
            <ac:spMk id="3" creationId="{05021EE1-B69D-0B85-A6D2-2FB24A6DD6DA}"/>
          </ac:spMkLst>
        </pc:spChg>
        <pc:spChg chg="add mod">
          <ac:chgData name="Sidhan V V" userId="5d019046-4fd7-460a-bf5a-015a30ffe321" providerId="ADAL" clId="{1C7AC46E-C901-4222-9BD4-C6FFC60BF65E}" dt="2025-01-21T10:01:36.043" v="35"/>
          <ac:spMkLst>
            <pc:docMk/>
            <pc:sldMk cId="121162696" sldId="926"/>
            <ac:spMk id="28" creationId="{20CA3FFE-D07B-BAA5-D378-0D9FB63C9918}"/>
          </ac:spMkLst>
        </pc:spChg>
        <pc:grpChg chg="add mod">
          <ac:chgData name="Sidhan V V" userId="5d019046-4fd7-460a-bf5a-015a30ffe321" providerId="ADAL" clId="{1C7AC46E-C901-4222-9BD4-C6FFC60BF65E}" dt="2025-01-21T10:01:36.043" v="35"/>
          <ac:grpSpMkLst>
            <pc:docMk/>
            <pc:sldMk cId="121162696" sldId="926"/>
            <ac:grpSpMk id="16" creationId="{EB490D25-7A97-437A-426C-85FB6537071F}"/>
          </ac:grpSpMkLst>
        </pc:grpChg>
        <pc:cxnChg chg="mod">
          <ac:chgData name="Sidhan V V" userId="5d019046-4fd7-460a-bf5a-015a30ffe321" providerId="ADAL" clId="{1C7AC46E-C901-4222-9BD4-C6FFC60BF65E}" dt="2025-01-21T09:57:55.853" v="0" actId="14100"/>
          <ac:cxnSpMkLst>
            <pc:docMk/>
            <pc:sldMk cId="121162696" sldId="926"/>
            <ac:cxnSpMk id="11" creationId="{B4D6CF0A-52AC-8C38-9267-E70AEF54F017}"/>
          </ac:cxnSpMkLst>
        </pc:cxnChg>
        <pc:cxnChg chg="mod">
          <ac:chgData name="Sidhan V V" userId="5d019046-4fd7-460a-bf5a-015a30ffe321" providerId="ADAL" clId="{1C7AC46E-C901-4222-9BD4-C6FFC60BF65E}" dt="2025-01-21T09:57:55.853" v="0" actId="14100"/>
          <ac:cxnSpMkLst>
            <pc:docMk/>
            <pc:sldMk cId="121162696" sldId="926"/>
            <ac:cxnSpMk id="15" creationId="{320E91A4-8F8F-3EEB-F348-7645D508B9E7}"/>
          </ac:cxnSpMkLst>
        </pc:cxnChg>
        <pc:cxnChg chg="mod">
          <ac:chgData name="Sidhan V V" userId="5d019046-4fd7-460a-bf5a-015a30ffe321" providerId="ADAL" clId="{1C7AC46E-C901-4222-9BD4-C6FFC60BF65E}" dt="2025-01-21T10:01:36.043" v="35"/>
          <ac:cxnSpMkLst>
            <pc:docMk/>
            <pc:sldMk cId="121162696" sldId="926"/>
            <ac:cxnSpMk id="25" creationId="{F4D065F1-D016-54A0-B8AD-2B92027FC7D6}"/>
          </ac:cxnSpMkLst>
        </pc:cxnChg>
        <pc:cxnChg chg="mod">
          <ac:chgData name="Sidhan V V" userId="5d019046-4fd7-460a-bf5a-015a30ffe321" providerId="ADAL" clId="{1C7AC46E-C901-4222-9BD4-C6FFC60BF65E}" dt="2025-01-21T10:01:36.043" v="35"/>
          <ac:cxnSpMkLst>
            <pc:docMk/>
            <pc:sldMk cId="121162696" sldId="926"/>
            <ac:cxnSpMk id="26" creationId="{CE87F48D-1441-3143-99CE-DBEA73D435D0}"/>
          </ac:cxnSpMkLst>
        </pc:cxnChg>
        <pc:cxnChg chg="mod">
          <ac:chgData name="Sidhan V V" userId="5d019046-4fd7-460a-bf5a-015a30ffe321" providerId="ADAL" clId="{1C7AC46E-C901-4222-9BD4-C6FFC60BF65E}" dt="2025-01-21T10:01:36.043" v="35"/>
          <ac:cxnSpMkLst>
            <pc:docMk/>
            <pc:sldMk cId="121162696" sldId="926"/>
            <ac:cxnSpMk id="27" creationId="{927B6517-ADA5-8611-CE6F-918AE5ABCF69}"/>
          </ac:cxnSpMkLst>
        </pc:cxnChg>
      </pc:sldChg>
      <pc:sldChg chg="addSp modSp">
        <pc:chgData name="Sidhan V V" userId="5d019046-4fd7-460a-bf5a-015a30ffe321" providerId="ADAL" clId="{1C7AC46E-C901-4222-9BD4-C6FFC60BF65E}" dt="2025-01-21T10:01:50.135" v="39"/>
        <pc:sldMkLst>
          <pc:docMk/>
          <pc:sldMk cId="3701259684" sldId="930"/>
        </pc:sldMkLst>
        <pc:spChg chg="add mod">
          <ac:chgData name="Sidhan V V" userId="5d019046-4fd7-460a-bf5a-015a30ffe321" providerId="ADAL" clId="{1C7AC46E-C901-4222-9BD4-C6FFC60BF65E}" dt="2025-01-21T10:01:50.135" v="39"/>
          <ac:spMkLst>
            <pc:docMk/>
            <pc:sldMk cId="3701259684" sldId="930"/>
            <ac:spMk id="14" creationId="{F0966C2E-48D7-A3E4-2091-EBDF60CD5489}"/>
          </ac:spMkLst>
        </pc:spChg>
        <pc:grpChg chg="add mod">
          <ac:chgData name="Sidhan V V" userId="5d019046-4fd7-460a-bf5a-015a30ffe321" providerId="ADAL" clId="{1C7AC46E-C901-4222-9BD4-C6FFC60BF65E}" dt="2025-01-21T10:01:50.135" v="39"/>
          <ac:grpSpMkLst>
            <pc:docMk/>
            <pc:sldMk cId="3701259684" sldId="930"/>
            <ac:grpSpMk id="2" creationId="{03D88366-C3E4-A43F-02DD-80F8E40B633A}"/>
          </ac:grpSpMkLst>
        </pc:grpChg>
        <pc:cxnChg chg="mod">
          <ac:chgData name="Sidhan V V" userId="5d019046-4fd7-460a-bf5a-015a30ffe321" providerId="ADAL" clId="{1C7AC46E-C901-4222-9BD4-C6FFC60BF65E}" dt="2025-01-21T10:01:50.135" v="39"/>
          <ac:cxnSpMkLst>
            <pc:docMk/>
            <pc:sldMk cId="3701259684" sldId="930"/>
            <ac:cxnSpMk id="6" creationId="{12321D4F-8785-422D-97D4-982B4922299E}"/>
          </ac:cxnSpMkLst>
        </pc:cxnChg>
        <pc:cxnChg chg="mod">
          <ac:chgData name="Sidhan V V" userId="5d019046-4fd7-460a-bf5a-015a30ffe321" providerId="ADAL" clId="{1C7AC46E-C901-4222-9BD4-C6FFC60BF65E}" dt="2025-01-21T10:01:50.135" v="39"/>
          <ac:cxnSpMkLst>
            <pc:docMk/>
            <pc:sldMk cId="3701259684" sldId="930"/>
            <ac:cxnSpMk id="8" creationId="{2B613CCD-46A6-B786-985F-6F6C2DB1868D}"/>
          </ac:cxnSpMkLst>
        </pc:cxnChg>
        <pc:cxnChg chg="mod">
          <ac:chgData name="Sidhan V V" userId="5d019046-4fd7-460a-bf5a-015a30ffe321" providerId="ADAL" clId="{1C7AC46E-C901-4222-9BD4-C6FFC60BF65E}" dt="2025-01-21T10:01:50.135" v="39"/>
          <ac:cxnSpMkLst>
            <pc:docMk/>
            <pc:sldMk cId="3701259684" sldId="930"/>
            <ac:cxnSpMk id="13" creationId="{E0F7C177-5F5E-59E3-7B53-CF270DBBF0C8}"/>
          </ac:cxnSpMkLst>
        </pc:cxnChg>
      </pc:sldChg>
      <pc:sldChg chg="addSp modSp mod">
        <pc:chgData name="Sidhan V V" userId="5d019046-4fd7-460a-bf5a-015a30ffe321" providerId="ADAL" clId="{1C7AC46E-C901-4222-9BD4-C6FFC60BF65E}" dt="2025-01-21T10:03:37.180" v="85" actId="1076"/>
        <pc:sldMkLst>
          <pc:docMk/>
          <pc:sldMk cId="1431859044" sldId="932"/>
        </pc:sldMkLst>
        <pc:spChg chg="mod">
          <ac:chgData name="Sidhan V V" userId="5d019046-4fd7-460a-bf5a-015a30ffe321" providerId="ADAL" clId="{1C7AC46E-C901-4222-9BD4-C6FFC60BF65E}" dt="2025-01-21T10:03:37.180" v="85" actId="1076"/>
          <ac:spMkLst>
            <pc:docMk/>
            <pc:sldMk cId="1431859044" sldId="932"/>
            <ac:spMk id="13" creationId="{B0F73D13-A0E3-F9EC-BC92-8CF044CBC91C}"/>
          </ac:spMkLst>
        </pc:spChg>
        <pc:spChg chg="add mod">
          <ac:chgData name="Sidhan V V" userId="5d019046-4fd7-460a-bf5a-015a30ffe321" providerId="ADAL" clId="{1C7AC46E-C901-4222-9BD4-C6FFC60BF65E}" dt="2025-01-21T10:01:46.210" v="38"/>
          <ac:spMkLst>
            <pc:docMk/>
            <pc:sldMk cId="1431859044" sldId="932"/>
            <ac:spMk id="14" creationId="{BDCC1EDB-6809-B2FD-67DF-C8BFC796E270}"/>
          </ac:spMkLst>
        </pc:spChg>
        <pc:grpChg chg="add mod">
          <ac:chgData name="Sidhan V V" userId="5d019046-4fd7-460a-bf5a-015a30ffe321" providerId="ADAL" clId="{1C7AC46E-C901-4222-9BD4-C6FFC60BF65E}" dt="2025-01-21T10:01:46.210" v="38"/>
          <ac:grpSpMkLst>
            <pc:docMk/>
            <pc:sldMk cId="1431859044" sldId="932"/>
            <ac:grpSpMk id="3" creationId="{2DC628B5-B621-47BE-38A8-D0256BBE4D77}"/>
          </ac:grpSpMkLst>
        </pc:grpChg>
        <pc:picChg chg="mod">
          <ac:chgData name="Sidhan V V" userId="5d019046-4fd7-460a-bf5a-015a30ffe321" providerId="ADAL" clId="{1C7AC46E-C901-4222-9BD4-C6FFC60BF65E}" dt="2025-01-21T10:03:27.596" v="84" actId="1076"/>
          <ac:picMkLst>
            <pc:docMk/>
            <pc:sldMk cId="1431859044" sldId="932"/>
            <ac:picMk id="6" creationId="{FFF4D329-BC8C-5C8C-8353-B4B486A1F425}"/>
          </ac:picMkLst>
        </pc:picChg>
        <pc:cxnChg chg="mod">
          <ac:chgData name="Sidhan V V" userId="5d019046-4fd7-460a-bf5a-015a30ffe321" providerId="ADAL" clId="{1C7AC46E-C901-4222-9BD4-C6FFC60BF65E}" dt="2025-01-21T10:01:46.210" v="38"/>
          <ac:cxnSpMkLst>
            <pc:docMk/>
            <pc:sldMk cId="1431859044" sldId="932"/>
            <ac:cxnSpMk id="10" creationId="{9B06549F-0629-A04B-8B6B-21D89A138EBA}"/>
          </ac:cxnSpMkLst>
        </pc:cxnChg>
        <pc:cxnChg chg="mod">
          <ac:chgData name="Sidhan V V" userId="5d019046-4fd7-460a-bf5a-015a30ffe321" providerId="ADAL" clId="{1C7AC46E-C901-4222-9BD4-C6FFC60BF65E}" dt="2025-01-21T10:01:46.210" v="38"/>
          <ac:cxnSpMkLst>
            <pc:docMk/>
            <pc:sldMk cId="1431859044" sldId="932"/>
            <ac:cxnSpMk id="11" creationId="{AB9097EF-7B90-6078-A49B-1C9BCA7D166C}"/>
          </ac:cxnSpMkLst>
        </pc:cxnChg>
        <pc:cxnChg chg="mod">
          <ac:chgData name="Sidhan V V" userId="5d019046-4fd7-460a-bf5a-015a30ffe321" providerId="ADAL" clId="{1C7AC46E-C901-4222-9BD4-C6FFC60BF65E}" dt="2025-01-21T10:01:46.210" v="38"/>
          <ac:cxnSpMkLst>
            <pc:docMk/>
            <pc:sldMk cId="1431859044" sldId="932"/>
            <ac:cxnSpMk id="12" creationId="{8AA5A8D5-9A54-7C14-756F-C8646E36366A}"/>
          </ac:cxnSpMkLst>
        </pc:cxnChg>
      </pc:sldChg>
      <pc:sldChg chg="addSp modSp">
        <pc:chgData name="Sidhan V V" userId="5d019046-4fd7-460a-bf5a-015a30ffe321" providerId="ADAL" clId="{1C7AC46E-C901-4222-9BD4-C6FFC60BF65E}" dt="2025-01-21T10:01:40.722" v="37"/>
        <pc:sldMkLst>
          <pc:docMk/>
          <pc:sldMk cId="1502024912" sldId="933"/>
        </pc:sldMkLst>
        <pc:spChg chg="add mod">
          <ac:chgData name="Sidhan V V" userId="5d019046-4fd7-460a-bf5a-015a30ffe321" providerId="ADAL" clId="{1C7AC46E-C901-4222-9BD4-C6FFC60BF65E}" dt="2025-01-21T10:01:40.722" v="37"/>
          <ac:spMkLst>
            <pc:docMk/>
            <pc:sldMk cId="1502024912" sldId="933"/>
            <ac:spMk id="12" creationId="{91058345-36EE-4114-C2A9-C0A2FE5AFFA5}"/>
          </ac:spMkLst>
        </pc:spChg>
        <pc:grpChg chg="add mod">
          <ac:chgData name="Sidhan V V" userId="5d019046-4fd7-460a-bf5a-015a30ffe321" providerId="ADAL" clId="{1C7AC46E-C901-4222-9BD4-C6FFC60BF65E}" dt="2025-01-21T10:01:40.722" v="37"/>
          <ac:grpSpMkLst>
            <pc:docMk/>
            <pc:sldMk cId="1502024912" sldId="933"/>
            <ac:grpSpMk id="3" creationId="{AFF7FDEF-E55B-B79B-8610-333273F6ED02}"/>
          </ac:grpSpMkLst>
        </pc:grpChg>
        <pc:cxnChg chg="mod">
          <ac:chgData name="Sidhan V V" userId="5d019046-4fd7-460a-bf5a-015a30ffe321" providerId="ADAL" clId="{1C7AC46E-C901-4222-9BD4-C6FFC60BF65E}" dt="2025-01-21T10:01:40.722" v="37"/>
          <ac:cxnSpMkLst>
            <pc:docMk/>
            <pc:sldMk cId="1502024912" sldId="933"/>
            <ac:cxnSpMk id="6" creationId="{F12BFDE5-C81F-9765-F210-DE7E94B6B78F}"/>
          </ac:cxnSpMkLst>
        </pc:cxnChg>
        <pc:cxnChg chg="mod">
          <ac:chgData name="Sidhan V V" userId="5d019046-4fd7-460a-bf5a-015a30ffe321" providerId="ADAL" clId="{1C7AC46E-C901-4222-9BD4-C6FFC60BF65E}" dt="2025-01-21T10:01:40.722" v="37"/>
          <ac:cxnSpMkLst>
            <pc:docMk/>
            <pc:sldMk cId="1502024912" sldId="933"/>
            <ac:cxnSpMk id="9" creationId="{2B477266-319A-8E6B-2ED6-212B583431BB}"/>
          </ac:cxnSpMkLst>
        </pc:cxnChg>
        <pc:cxnChg chg="mod">
          <ac:chgData name="Sidhan V V" userId="5d019046-4fd7-460a-bf5a-015a30ffe321" providerId="ADAL" clId="{1C7AC46E-C901-4222-9BD4-C6FFC60BF65E}" dt="2025-01-21T10:01:40.722" v="37"/>
          <ac:cxnSpMkLst>
            <pc:docMk/>
            <pc:sldMk cId="1502024912" sldId="933"/>
            <ac:cxnSpMk id="10" creationId="{E451914B-B7E5-BDE8-1612-0EF0E6459C74}"/>
          </ac:cxnSpMkLst>
        </pc:cxnChg>
      </pc:sldChg>
      <pc:sldChg chg="del">
        <pc:chgData name="Sidhan V V" userId="5d019046-4fd7-460a-bf5a-015a30ffe321" providerId="ADAL" clId="{1C7AC46E-C901-4222-9BD4-C6FFC60BF65E}" dt="2025-01-21T10:03:51.364" v="86" actId="47"/>
        <pc:sldMkLst>
          <pc:docMk/>
          <pc:sldMk cId="700221857" sldId="938"/>
        </pc:sldMkLst>
      </pc:sldChg>
      <pc:sldChg chg="addSp modSp mod ord">
        <pc:chgData name="Sidhan V V" userId="5d019046-4fd7-460a-bf5a-015a30ffe321" providerId="ADAL" clId="{1C7AC46E-C901-4222-9BD4-C6FFC60BF65E}" dt="2025-01-21T10:02:47.453" v="67" actId="20577"/>
        <pc:sldMkLst>
          <pc:docMk/>
          <pc:sldMk cId="1836260946" sldId="942"/>
        </pc:sldMkLst>
        <pc:spChg chg="add mod">
          <ac:chgData name="Sidhan V V" userId="5d019046-4fd7-460a-bf5a-015a30ffe321" providerId="ADAL" clId="{1C7AC46E-C901-4222-9BD4-C6FFC60BF65E}" dt="2025-01-21T10:01:07.844" v="30"/>
          <ac:spMkLst>
            <pc:docMk/>
            <pc:sldMk cId="1836260946" sldId="942"/>
            <ac:spMk id="7" creationId="{43E162A3-F915-0928-F553-7DA64720FAE9}"/>
          </ac:spMkLst>
        </pc:spChg>
        <pc:spChg chg="add mod">
          <ac:chgData name="Sidhan V V" userId="5d019046-4fd7-460a-bf5a-015a30ffe321" providerId="ADAL" clId="{1C7AC46E-C901-4222-9BD4-C6FFC60BF65E}" dt="2025-01-21T10:01:22.389" v="32" actId="1076"/>
          <ac:spMkLst>
            <pc:docMk/>
            <pc:sldMk cId="1836260946" sldId="942"/>
            <ac:spMk id="13" creationId="{EAF542EF-C7A5-AE4A-3868-DDA998221CE4}"/>
          </ac:spMkLst>
        </pc:spChg>
        <pc:spChg chg="add mod">
          <ac:chgData name="Sidhan V V" userId="5d019046-4fd7-460a-bf5a-015a30ffe321" providerId="ADAL" clId="{1C7AC46E-C901-4222-9BD4-C6FFC60BF65E}" dt="2025-01-21T10:02:47.453" v="67" actId="20577"/>
          <ac:spMkLst>
            <pc:docMk/>
            <pc:sldMk cId="1836260946" sldId="942"/>
            <ac:spMk id="14" creationId="{B84439B7-E0CF-E8BA-EDC4-B2610C12FED6}"/>
          </ac:spMkLst>
        </pc:spChg>
        <pc:grpChg chg="add mod">
          <ac:chgData name="Sidhan V V" userId="5d019046-4fd7-460a-bf5a-015a30ffe321" providerId="ADAL" clId="{1C7AC46E-C901-4222-9BD4-C6FFC60BF65E}" dt="2025-01-21T10:01:07.844" v="30"/>
          <ac:grpSpMkLst>
            <pc:docMk/>
            <pc:sldMk cId="1836260946" sldId="942"/>
            <ac:grpSpMk id="2" creationId="{D9BA210F-8CB0-41E6-90BB-8A5D1AE7EB85}"/>
          </ac:grpSpMkLst>
        </pc:grpChg>
        <pc:grpChg chg="add mod">
          <ac:chgData name="Sidhan V V" userId="5d019046-4fd7-460a-bf5a-015a30ffe321" providerId="ADAL" clId="{1C7AC46E-C901-4222-9BD4-C6FFC60BF65E}" dt="2025-01-21T10:01:22.389" v="32" actId="1076"/>
          <ac:grpSpMkLst>
            <pc:docMk/>
            <pc:sldMk cId="1836260946" sldId="942"/>
            <ac:grpSpMk id="9" creationId="{F77F30A0-187D-8CFC-D479-ABF280E3EDFE}"/>
          </ac:grpSpMkLst>
        </pc:grpChg>
        <pc:picChg chg="mod modCrop">
          <ac:chgData name="Sidhan V V" userId="5d019046-4fd7-460a-bf5a-015a30ffe321" providerId="ADAL" clId="{1C7AC46E-C901-4222-9BD4-C6FFC60BF65E}" dt="2025-01-21T10:02:24.148" v="52" actId="1076"/>
          <ac:picMkLst>
            <pc:docMk/>
            <pc:sldMk cId="1836260946" sldId="942"/>
            <ac:picMk id="8" creationId="{8CAC4757-A2CD-BBEE-4F33-34F2F4EBBD2F}"/>
          </ac:picMkLst>
        </pc:picChg>
        <pc:cxnChg chg="mod">
          <ac:chgData name="Sidhan V V" userId="5d019046-4fd7-460a-bf5a-015a30ffe321" providerId="ADAL" clId="{1C7AC46E-C901-4222-9BD4-C6FFC60BF65E}" dt="2025-01-21T10:01:07.844" v="30"/>
          <ac:cxnSpMkLst>
            <pc:docMk/>
            <pc:sldMk cId="1836260946" sldId="942"/>
            <ac:cxnSpMk id="3" creationId="{DBB5EAA7-6887-1046-8BBF-1C5A16262120}"/>
          </ac:cxnSpMkLst>
        </pc:cxnChg>
        <pc:cxnChg chg="mod">
          <ac:chgData name="Sidhan V V" userId="5d019046-4fd7-460a-bf5a-015a30ffe321" providerId="ADAL" clId="{1C7AC46E-C901-4222-9BD4-C6FFC60BF65E}" dt="2025-01-21T10:01:07.844" v="30"/>
          <ac:cxnSpMkLst>
            <pc:docMk/>
            <pc:sldMk cId="1836260946" sldId="942"/>
            <ac:cxnSpMk id="5" creationId="{256EA6CF-EB26-F3BD-4031-FA139242639E}"/>
          </ac:cxnSpMkLst>
        </pc:cxnChg>
        <pc:cxnChg chg="mod">
          <ac:chgData name="Sidhan V V" userId="5d019046-4fd7-460a-bf5a-015a30ffe321" providerId="ADAL" clId="{1C7AC46E-C901-4222-9BD4-C6FFC60BF65E}" dt="2025-01-21T10:01:07.844" v="30"/>
          <ac:cxnSpMkLst>
            <pc:docMk/>
            <pc:sldMk cId="1836260946" sldId="942"/>
            <ac:cxnSpMk id="6" creationId="{ED83ACFC-A244-D2A5-B437-623EC9196445}"/>
          </ac:cxnSpMkLst>
        </pc:cxnChg>
        <pc:cxnChg chg="mod">
          <ac:chgData name="Sidhan V V" userId="5d019046-4fd7-460a-bf5a-015a30ffe321" providerId="ADAL" clId="{1C7AC46E-C901-4222-9BD4-C6FFC60BF65E}" dt="2025-01-21T10:01:16.972" v="31"/>
          <ac:cxnSpMkLst>
            <pc:docMk/>
            <pc:sldMk cId="1836260946" sldId="942"/>
            <ac:cxnSpMk id="10" creationId="{3E6C117C-24DA-43F0-7EED-96E198A65050}"/>
          </ac:cxnSpMkLst>
        </pc:cxnChg>
        <pc:cxnChg chg="mod">
          <ac:chgData name="Sidhan V V" userId="5d019046-4fd7-460a-bf5a-015a30ffe321" providerId="ADAL" clId="{1C7AC46E-C901-4222-9BD4-C6FFC60BF65E}" dt="2025-01-21T10:01:16.972" v="31"/>
          <ac:cxnSpMkLst>
            <pc:docMk/>
            <pc:sldMk cId="1836260946" sldId="942"/>
            <ac:cxnSpMk id="11" creationId="{A226ECED-C423-96A2-B40C-FFD86EC67726}"/>
          </ac:cxnSpMkLst>
        </pc:cxnChg>
        <pc:cxnChg chg="mod">
          <ac:chgData name="Sidhan V V" userId="5d019046-4fd7-460a-bf5a-015a30ffe321" providerId="ADAL" clId="{1C7AC46E-C901-4222-9BD4-C6FFC60BF65E}" dt="2025-01-21T10:01:16.972" v="31"/>
          <ac:cxnSpMkLst>
            <pc:docMk/>
            <pc:sldMk cId="1836260946" sldId="942"/>
            <ac:cxnSpMk id="12" creationId="{8C13CF3D-95EC-AD14-9144-D6CD8441BF88}"/>
          </ac:cxnSpMkLst>
        </pc:cxnChg>
        <pc:cxnChg chg="add mod">
          <ac:chgData name="Sidhan V V" userId="5d019046-4fd7-460a-bf5a-015a30ffe321" providerId="ADAL" clId="{1C7AC46E-C901-4222-9BD4-C6FFC60BF65E}" dt="2025-01-21T10:02:42.778" v="53"/>
          <ac:cxnSpMkLst>
            <pc:docMk/>
            <pc:sldMk cId="1836260946" sldId="942"/>
            <ac:cxnSpMk id="15" creationId="{DCD12460-322A-FC5F-656C-9031BD4EC6AA}"/>
          </ac:cxnSpMkLst>
        </pc:cxnChg>
      </pc:sldChg>
      <pc:sldChg chg="modSp mod">
        <pc:chgData name="Sidhan V V" userId="5d019046-4fd7-460a-bf5a-015a30ffe321" providerId="ADAL" clId="{1C7AC46E-C901-4222-9BD4-C6FFC60BF65E}" dt="2025-01-21T10:04:16.492" v="90" actId="20577"/>
        <pc:sldMkLst>
          <pc:docMk/>
          <pc:sldMk cId="874564776" sldId="951"/>
        </pc:sldMkLst>
        <pc:spChg chg="mod">
          <ac:chgData name="Sidhan V V" userId="5d019046-4fd7-460a-bf5a-015a30ffe321" providerId="ADAL" clId="{1C7AC46E-C901-4222-9BD4-C6FFC60BF65E}" dt="2025-01-21T10:04:16.492" v="90" actId="20577"/>
          <ac:spMkLst>
            <pc:docMk/>
            <pc:sldMk cId="874564776" sldId="951"/>
            <ac:spMk id="15" creationId="{6BA28566-E8FB-AD3E-8196-CF551FDACDDA}"/>
          </ac:spMkLst>
        </pc:spChg>
      </pc:sldChg>
      <pc:sldChg chg="addSp modSp">
        <pc:chgData name="Sidhan V V" userId="5d019046-4fd7-460a-bf5a-015a30ffe321" providerId="ADAL" clId="{1C7AC46E-C901-4222-9BD4-C6FFC60BF65E}" dt="2025-01-21T10:01:37.737" v="36"/>
        <pc:sldMkLst>
          <pc:docMk/>
          <pc:sldMk cId="607787911" sldId="956"/>
        </pc:sldMkLst>
        <pc:spChg chg="add mod">
          <ac:chgData name="Sidhan V V" userId="5d019046-4fd7-460a-bf5a-015a30ffe321" providerId="ADAL" clId="{1C7AC46E-C901-4222-9BD4-C6FFC60BF65E}" dt="2025-01-21T10:01:37.737" v="36"/>
          <ac:spMkLst>
            <pc:docMk/>
            <pc:sldMk cId="607787911" sldId="956"/>
            <ac:spMk id="14" creationId="{1E697613-8A4D-6958-66E2-5180541C94A4}"/>
          </ac:spMkLst>
        </pc:spChg>
        <pc:grpChg chg="add mod">
          <ac:chgData name="Sidhan V V" userId="5d019046-4fd7-460a-bf5a-015a30ffe321" providerId="ADAL" clId="{1C7AC46E-C901-4222-9BD4-C6FFC60BF65E}" dt="2025-01-21T10:01:37.737" v="36"/>
          <ac:grpSpMkLst>
            <pc:docMk/>
            <pc:sldMk cId="607787911" sldId="956"/>
            <ac:grpSpMk id="2" creationId="{09195191-4FD5-B8BA-B6C0-4731E5E877F9}"/>
          </ac:grpSpMkLst>
        </pc:grpChg>
        <pc:cxnChg chg="mod">
          <ac:chgData name="Sidhan V V" userId="5d019046-4fd7-460a-bf5a-015a30ffe321" providerId="ADAL" clId="{1C7AC46E-C901-4222-9BD4-C6FFC60BF65E}" dt="2025-01-21T10:01:37.737" v="36"/>
          <ac:cxnSpMkLst>
            <pc:docMk/>
            <pc:sldMk cId="607787911" sldId="956"/>
            <ac:cxnSpMk id="6" creationId="{8A9527EB-3AFF-E5C9-3EDD-531056F23D27}"/>
          </ac:cxnSpMkLst>
        </pc:cxnChg>
        <pc:cxnChg chg="mod">
          <ac:chgData name="Sidhan V V" userId="5d019046-4fd7-460a-bf5a-015a30ffe321" providerId="ADAL" clId="{1C7AC46E-C901-4222-9BD4-C6FFC60BF65E}" dt="2025-01-21T10:01:37.737" v="36"/>
          <ac:cxnSpMkLst>
            <pc:docMk/>
            <pc:sldMk cId="607787911" sldId="956"/>
            <ac:cxnSpMk id="8" creationId="{ACEC712A-190E-616C-A494-7000F4F9E71B}"/>
          </ac:cxnSpMkLst>
        </pc:cxnChg>
        <pc:cxnChg chg="mod">
          <ac:chgData name="Sidhan V V" userId="5d019046-4fd7-460a-bf5a-015a30ffe321" providerId="ADAL" clId="{1C7AC46E-C901-4222-9BD4-C6FFC60BF65E}" dt="2025-01-21T10:01:37.737" v="36"/>
          <ac:cxnSpMkLst>
            <pc:docMk/>
            <pc:sldMk cId="607787911" sldId="956"/>
            <ac:cxnSpMk id="13" creationId="{AD5280E4-59F7-745F-5B50-EE78E10CF1DE}"/>
          </ac:cxnSpMkLst>
        </pc:cxnChg>
      </pc:sldChg>
      <pc:sldChg chg="del">
        <pc:chgData name="Sidhan V V" userId="5d019046-4fd7-460a-bf5a-015a30ffe321" providerId="ADAL" clId="{1C7AC46E-C901-4222-9BD4-C6FFC60BF65E}" dt="2025-01-21T10:04:37.818" v="91" actId="47"/>
        <pc:sldMkLst>
          <pc:docMk/>
          <pc:sldMk cId="1860880504" sldId="966"/>
        </pc:sldMkLst>
      </pc:sldChg>
      <pc:sldChg chg="del">
        <pc:chgData name="Sidhan V V" userId="5d019046-4fd7-460a-bf5a-015a30ffe321" providerId="ADAL" clId="{1C7AC46E-C901-4222-9BD4-C6FFC60BF65E}" dt="2025-01-21T10:04:39.529" v="92" actId="47"/>
        <pc:sldMkLst>
          <pc:docMk/>
          <pc:sldMk cId="2573325903" sldId="967"/>
        </pc:sldMkLst>
      </pc:sldChg>
      <pc:sldChg chg="del">
        <pc:chgData name="Sidhan V V" userId="5d019046-4fd7-460a-bf5a-015a30ffe321" providerId="ADAL" clId="{1C7AC46E-C901-4222-9BD4-C6FFC60BF65E}" dt="2025-01-21T10:04:44.537" v="93" actId="47"/>
        <pc:sldMkLst>
          <pc:docMk/>
          <pc:sldMk cId="1838134526" sldId="971"/>
        </pc:sldMkLst>
      </pc:sldChg>
      <pc:sldChg chg="addSp modSp">
        <pc:chgData name="Sidhan V V" userId="5d019046-4fd7-460a-bf5a-015a30ffe321" providerId="ADAL" clId="{1C7AC46E-C901-4222-9BD4-C6FFC60BF65E}" dt="2025-01-21T10:01:33.198" v="34"/>
        <pc:sldMkLst>
          <pc:docMk/>
          <pc:sldMk cId="1196061869" sldId="973"/>
        </pc:sldMkLst>
        <pc:spChg chg="add mod">
          <ac:chgData name="Sidhan V V" userId="5d019046-4fd7-460a-bf5a-015a30ffe321" providerId="ADAL" clId="{1C7AC46E-C901-4222-9BD4-C6FFC60BF65E}" dt="2025-01-21T10:01:24.143" v="33"/>
          <ac:spMkLst>
            <pc:docMk/>
            <pc:sldMk cId="1196061869" sldId="973"/>
            <ac:spMk id="9" creationId="{F5D202C6-2A4C-E172-886C-13E8FACABE29}"/>
          </ac:spMkLst>
        </pc:spChg>
        <pc:spChg chg="add mod">
          <ac:chgData name="Sidhan V V" userId="5d019046-4fd7-460a-bf5a-015a30ffe321" providerId="ADAL" clId="{1C7AC46E-C901-4222-9BD4-C6FFC60BF65E}" dt="2025-01-21T10:01:33.198" v="34"/>
          <ac:spMkLst>
            <pc:docMk/>
            <pc:sldMk cId="1196061869" sldId="973"/>
            <ac:spMk id="19" creationId="{E2E0AAE2-631F-0305-3A99-2862135EB821}"/>
          </ac:spMkLst>
        </pc:spChg>
        <pc:grpChg chg="add mod">
          <ac:chgData name="Sidhan V V" userId="5d019046-4fd7-460a-bf5a-015a30ffe321" providerId="ADAL" clId="{1C7AC46E-C901-4222-9BD4-C6FFC60BF65E}" dt="2025-01-21T10:01:24.143" v="33"/>
          <ac:grpSpMkLst>
            <pc:docMk/>
            <pc:sldMk cId="1196061869" sldId="973"/>
            <ac:grpSpMk id="3" creationId="{661C1005-46AD-6109-9EDF-D5BC5031B9D7}"/>
          </ac:grpSpMkLst>
        </pc:grpChg>
        <pc:grpChg chg="add mod">
          <ac:chgData name="Sidhan V V" userId="5d019046-4fd7-460a-bf5a-015a30ffe321" providerId="ADAL" clId="{1C7AC46E-C901-4222-9BD4-C6FFC60BF65E}" dt="2025-01-21T10:01:33.198" v="34"/>
          <ac:grpSpMkLst>
            <pc:docMk/>
            <pc:sldMk cId="1196061869" sldId="973"/>
            <ac:grpSpMk id="15" creationId="{7972E491-E961-1870-FA94-958B0F7F5744}"/>
          </ac:grpSpMkLst>
        </pc:grpChg>
        <pc:cxnChg chg="mod">
          <ac:chgData name="Sidhan V V" userId="5d019046-4fd7-460a-bf5a-015a30ffe321" providerId="ADAL" clId="{1C7AC46E-C901-4222-9BD4-C6FFC60BF65E}" dt="2025-01-21T10:01:24.143" v="33"/>
          <ac:cxnSpMkLst>
            <pc:docMk/>
            <pc:sldMk cId="1196061869" sldId="973"/>
            <ac:cxnSpMk id="5" creationId="{C39B7DD7-DB61-23D7-2EDA-DA444C25FDEA}"/>
          </ac:cxnSpMkLst>
        </pc:cxnChg>
        <pc:cxnChg chg="mod">
          <ac:chgData name="Sidhan V V" userId="5d019046-4fd7-460a-bf5a-015a30ffe321" providerId="ADAL" clId="{1C7AC46E-C901-4222-9BD4-C6FFC60BF65E}" dt="2025-01-21T10:01:24.143" v="33"/>
          <ac:cxnSpMkLst>
            <pc:docMk/>
            <pc:sldMk cId="1196061869" sldId="973"/>
            <ac:cxnSpMk id="6" creationId="{CE567175-2FFC-0C77-FD12-023211298859}"/>
          </ac:cxnSpMkLst>
        </pc:cxnChg>
        <pc:cxnChg chg="mod">
          <ac:chgData name="Sidhan V V" userId="5d019046-4fd7-460a-bf5a-015a30ffe321" providerId="ADAL" clId="{1C7AC46E-C901-4222-9BD4-C6FFC60BF65E}" dt="2025-01-21T10:01:24.143" v="33"/>
          <ac:cxnSpMkLst>
            <pc:docMk/>
            <pc:sldMk cId="1196061869" sldId="973"/>
            <ac:cxnSpMk id="8" creationId="{4EB0F60E-F791-A0F6-0BA0-B3B0540C4EA0}"/>
          </ac:cxnSpMkLst>
        </pc:cxnChg>
        <pc:cxnChg chg="mod">
          <ac:chgData name="Sidhan V V" userId="5d019046-4fd7-460a-bf5a-015a30ffe321" providerId="ADAL" clId="{1C7AC46E-C901-4222-9BD4-C6FFC60BF65E}" dt="2025-01-21T10:01:33.198" v="34"/>
          <ac:cxnSpMkLst>
            <pc:docMk/>
            <pc:sldMk cId="1196061869" sldId="973"/>
            <ac:cxnSpMk id="16" creationId="{8CF54592-8BA2-F020-24BF-B246D2B89342}"/>
          </ac:cxnSpMkLst>
        </pc:cxnChg>
        <pc:cxnChg chg="mod">
          <ac:chgData name="Sidhan V V" userId="5d019046-4fd7-460a-bf5a-015a30ffe321" providerId="ADAL" clId="{1C7AC46E-C901-4222-9BD4-C6FFC60BF65E}" dt="2025-01-21T10:01:33.198" v="34"/>
          <ac:cxnSpMkLst>
            <pc:docMk/>
            <pc:sldMk cId="1196061869" sldId="973"/>
            <ac:cxnSpMk id="17" creationId="{772F4D0A-EE47-FB45-AC03-23C28D61F87A}"/>
          </ac:cxnSpMkLst>
        </pc:cxnChg>
        <pc:cxnChg chg="mod">
          <ac:chgData name="Sidhan V V" userId="5d019046-4fd7-460a-bf5a-015a30ffe321" providerId="ADAL" clId="{1C7AC46E-C901-4222-9BD4-C6FFC60BF65E}" dt="2025-01-21T10:01:33.198" v="34"/>
          <ac:cxnSpMkLst>
            <pc:docMk/>
            <pc:sldMk cId="1196061869" sldId="973"/>
            <ac:cxnSpMk id="18" creationId="{023351EA-842D-CA1C-6683-302487D0BCE0}"/>
          </ac:cxnSpMkLst>
        </pc:cxnChg>
      </pc:sldChg>
      <pc:sldChg chg="addSp modSp">
        <pc:chgData name="Sidhan V V" userId="5d019046-4fd7-460a-bf5a-015a30ffe321" providerId="ADAL" clId="{1C7AC46E-C901-4222-9BD4-C6FFC60BF65E}" dt="2025-01-21T10:01:57.640" v="41"/>
        <pc:sldMkLst>
          <pc:docMk/>
          <pc:sldMk cId="102958212" sldId="977"/>
        </pc:sldMkLst>
        <pc:spChg chg="add mod">
          <ac:chgData name="Sidhan V V" userId="5d019046-4fd7-460a-bf5a-015a30ffe321" providerId="ADAL" clId="{1C7AC46E-C901-4222-9BD4-C6FFC60BF65E}" dt="2025-01-21T10:01:57.640" v="41"/>
          <ac:spMkLst>
            <pc:docMk/>
            <pc:sldMk cId="102958212" sldId="977"/>
            <ac:spMk id="9" creationId="{AB27F3B6-8924-ACFA-242A-38E78F0B31A1}"/>
          </ac:spMkLst>
        </pc:spChg>
        <pc:grpChg chg="add mod">
          <ac:chgData name="Sidhan V V" userId="5d019046-4fd7-460a-bf5a-015a30ffe321" providerId="ADAL" clId="{1C7AC46E-C901-4222-9BD4-C6FFC60BF65E}" dt="2025-01-21T10:01:57.640" v="41"/>
          <ac:grpSpMkLst>
            <pc:docMk/>
            <pc:sldMk cId="102958212" sldId="977"/>
            <ac:grpSpMk id="2" creationId="{DE010B16-AF3D-C418-2B4E-53C17729C63F}"/>
          </ac:grpSpMkLst>
        </pc:grpChg>
        <pc:cxnChg chg="mod">
          <ac:chgData name="Sidhan V V" userId="5d019046-4fd7-460a-bf5a-015a30ffe321" providerId="ADAL" clId="{1C7AC46E-C901-4222-9BD4-C6FFC60BF65E}" dt="2025-01-21T10:01:57.640" v="41"/>
          <ac:cxnSpMkLst>
            <pc:docMk/>
            <pc:sldMk cId="102958212" sldId="977"/>
            <ac:cxnSpMk id="3" creationId="{CFDB10E0-7562-6B94-2761-A0EEFC52F47A}"/>
          </ac:cxnSpMkLst>
        </pc:cxnChg>
        <pc:cxnChg chg="mod">
          <ac:chgData name="Sidhan V V" userId="5d019046-4fd7-460a-bf5a-015a30ffe321" providerId="ADAL" clId="{1C7AC46E-C901-4222-9BD4-C6FFC60BF65E}" dt="2025-01-21T10:01:57.640" v="41"/>
          <ac:cxnSpMkLst>
            <pc:docMk/>
            <pc:sldMk cId="102958212" sldId="977"/>
            <ac:cxnSpMk id="6" creationId="{4F757A24-2FE5-9505-5060-22E467FDAAE0}"/>
          </ac:cxnSpMkLst>
        </pc:cxnChg>
        <pc:cxnChg chg="mod">
          <ac:chgData name="Sidhan V V" userId="5d019046-4fd7-460a-bf5a-015a30ffe321" providerId="ADAL" clId="{1C7AC46E-C901-4222-9BD4-C6FFC60BF65E}" dt="2025-01-21T10:01:57.640" v="41"/>
          <ac:cxnSpMkLst>
            <pc:docMk/>
            <pc:sldMk cId="102958212" sldId="977"/>
            <ac:cxnSpMk id="8" creationId="{A85AF6AD-AAA4-ECB0-0612-2FE92551461C}"/>
          </ac:cxnSpMkLst>
        </pc:cxnChg>
      </pc:sldChg>
      <pc:sldChg chg="addSp modSp">
        <pc:chgData name="Sidhan V V" userId="5d019046-4fd7-460a-bf5a-015a30ffe321" providerId="ADAL" clId="{1C7AC46E-C901-4222-9BD4-C6FFC60BF65E}" dt="2025-01-21T10:01:55.517" v="40"/>
        <pc:sldMkLst>
          <pc:docMk/>
          <pc:sldMk cId="511683270" sldId="979"/>
        </pc:sldMkLst>
        <pc:spChg chg="add mod">
          <ac:chgData name="Sidhan V V" userId="5d019046-4fd7-460a-bf5a-015a30ffe321" providerId="ADAL" clId="{1C7AC46E-C901-4222-9BD4-C6FFC60BF65E}" dt="2025-01-21T10:01:55.517" v="40"/>
          <ac:spMkLst>
            <pc:docMk/>
            <pc:sldMk cId="511683270" sldId="979"/>
            <ac:spMk id="24" creationId="{02921E60-A92D-235C-97BD-E10F70DE86F9}"/>
          </ac:spMkLst>
        </pc:spChg>
        <pc:grpChg chg="add mod">
          <ac:chgData name="Sidhan V V" userId="5d019046-4fd7-460a-bf5a-015a30ffe321" providerId="ADAL" clId="{1C7AC46E-C901-4222-9BD4-C6FFC60BF65E}" dt="2025-01-21T10:01:55.517" v="40"/>
          <ac:grpSpMkLst>
            <pc:docMk/>
            <pc:sldMk cId="511683270" sldId="979"/>
            <ac:grpSpMk id="12" creationId="{9E40F342-1EA5-5035-5D32-6F755168827B}"/>
          </ac:grpSpMkLst>
        </pc:grpChg>
        <pc:cxnChg chg="mod">
          <ac:chgData name="Sidhan V V" userId="5d019046-4fd7-460a-bf5a-015a30ffe321" providerId="ADAL" clId="{1C7AC46E-C901-4222-9BD4-C6FFC60BF65E}" dt="2025-01-21T10:01:55.517" v="40"/>
          <ac:cxnSpMkLst>
            <pc:docMk/>
            <pc:sldMk cId="511683270" sldId="979"/>
            <ac:cxnSpMk id="13" creationId="{7126F6B2-74AE-D95B-993B-43A8855EC592}"/>
          </ac:cxnSpMkLst>
        </pc:cxnChg>
        <pc:cxnChg chg="mod">
          <ac:chgData name="Sidhan V V" userId="5d019046-4fd7-460a-bf5a-015a30ffe321" providerId="ADAL" clId="{1C7AC46E-C901-4222-9BD4-C6FFC60BF65E}" dt="2025-01-21T10:01:55.517" v="40"/>
          <ac:cxnSpMkLst>
            <pc:docMk/>
            <pc:sldMk cId="511683270" sldId="979"/>
            <ac:cxnSpMk id="15" creationId="{83095817-2A4D-E3FC-B602-91B2B316FE90}"/>
          </ac:cxnSpMkLst>
        </pc:cxnChg>
        <pc:cxnChg chg="mod">
          <ac:chgData name="Sidhan V V" userId="5d019046-4fd7-460a-bf5a-015a30ffe321" providerId="ADAL" clId="{1C7AC46E-C901-4222-9BD4-C6FFC60BF65E}" dt="2025-01-21T10:01:55.517" v="40"/>
          <ac:cxnSpMkLst>
            <pc:docMk/>
            <pc:sldMk cId="511683270" sldId="979"/>
            <ac:cxnSpMk id="20" creationId="{98DE54FA-BA30-781E-4082-8F41A384B643}"/>
          </ac:cxnSpMkLst>
        </pc:cxnChg>
      </pc:sldChg>
      <pc:sldChg chg="addSp modSp mod">
        <pc:chgData name="Sidhan V V" userId="5d019046-4fd7-460a-bf5a-015a30ffe321" providerId="ADAL" clId="{1C7AC46E-C901-4222-9BD4-C6FFC60BF65E}" dt="2025-01-21T10:02:07.212" v="45" actId="1076"/>
        <pc:sldMkLst>
          <pc:docMk/>
          <pc:sldMk cId="319258868" sldId="980"/>
        </pc:sldMkLst>
        <pc:spChg chg="mod">
          <ac:chgData name="Sidhan V V" userId="5d019046-4fd7-460a-bf5a-015a30ffe321" providerId="ADAL" clId="{1C7AC46E-C901-4222-9BD4-C6FFC60BF65E}" dt="2025-01-21T10:02:03.956" v="44" actId="1076"/>
          <ac:spMkLst>
            <pc:docMk/>
            <pc:sldMk cId="319258868" sldId="980"/>
            <ac:spMk id="5" creationId="{94C7D473-6B37-630F-CF9B-7C361035BB17}"/>
          </ac:spMkLst>
        </pc:spChg>
        <pc:spChg chg="add mod">
          <ac:chgData name="Sidhan V V" userId="5d019046-4fd7-460a-bf5a-015a30ffe321" providerId="ADAL" clId="{1C7AC46E-C901-4222-9BD4-C6FFC60BF65E}" dt="2025-01-21T10:02:01.629" v="43" actId="1076"/>
          <ac:spMkLst>
            <pc:docMk/>
            <pc:sldMk cId="319258868" sldId="980"/>
            <ac:spMk id="9" creationId="{DC25FAD2-972A-F14B-0D61-86270D8456B8}"/>
          </ac:spMkLst>
        </pc:spChg>
        <pc:grpChg chg="add mod">
          <ac:chgData name="Sidhan V V" userId="5d019046-4fd7-460a-bf5a-015a30ffe321" providerId="ADAL" clId="{1C7AC46E-C901-4222-9BD4-C6FFC60BF65E}" dt="2025-01-21T10:02:07.212" v="45" actId="1076"/>
          <ac:grpSpMkLst>
            <pc:docMk/>
            <pc:sldMk cId="319258868" sldId="980"/>
            <ac:grpSpMk id="2" creationId="{DAC0B179-FE81-9B6D-8697-1433510DF18F}"/>
          </ac:grpSpMkLst>
        </pc:grpChg>
        <pc:cxnChg chg="mod">
          <ac:chgData name="Sidhan V V" userId="5d019046-4fd7-460a-bf5a-015a30ffe321" providerId="ADAL" clId="{1C7AC46E-C901-4222-9BD4-C6FFC60BF65E}" dt="2025-01-21T10:01:59.263" v="42"/>
          <ac:cxnSpMkLst>
            <pc:docMk/>
            <pc:sldMk cId="319258868" sldId="980"/>
            <ac:cxnSpMk id="3" creationId="{7C44A59E-9854-7E60-CD83-E287746BB504}"/>
          </ac:cxnSpMkLst>
        </pc:cxnChg>
        <pc:cxnChg chg="mod">
          <ac:chgData name="Sidhan V V" userId="5d019046-4fd7-460a-bf5a-015a30ffe321" providerId="ADAL" clId="{1C7AC46E-C901-4222-9BD4-C6FFC60BF65E}" dt="2025-01-21T10:01:59.263" v="42"/>
          <ac:cxnSpMkLst>
            <pc:docMk/>
            <pc:sldMk cId="319258868" sldId="980"/>
            <ac:cxnSpMk id="6" creationId="{BBB8FD97-467F-7724-303C-0B05D986EED1}"/>
          </ac:cxnSpMkLst>
        </pc:cxnChg>
        <pc:cxnChg chg="mod">
          <ac:chgData name="Sidhan V V" userId="5d019046-4fd7-460a-bf5a-015a30ffe321" providerId="ADAL" clId="{1C7AC46E-C901-4222-9BD4-C6FFC60BF65E}" dt="2025-01-21T10:01:59.263" v="42"/>
          <ac:cxnSpMkLst>
            <pc:docMk/>
            <pc:sldMk cId="319258868" sldId="980"/>
            <ac:cxnSpMk id="8" creationId="{37459C6F-495E-C44F-7D98-1F6C3D78FFD3}"/>
          </ac:cxnSpMkLst>
        </pc:cxnChg>
      </pc:sldChg>
      <pc:sldChg chg="addSp delSp modSp add mod">
        <pc:chgData name="Sidhan V V" userId="5d019046-4fd7-460a-bf5a-015a30ffe321" providerId="ADAL" clId="{1C7AC46E-C901-4222-9BD4-C6FFC60BF65E}" dt="2025-01-21T10:03:07.597" v="83" actId="14100"/>
        <pc:sldMkLst>
          <pc:docMk/>
          <pc:sldMk cId="1558959026" sldId="981"/>
        </pc:sldMkLst>
        <pc:spChg chg="mod">
          <ac:chgData name="Sidhan V V" userId="5d019046-4fd7-460a-bf5a-015a30ffe321" providerId="ADAL" clId="{1C7AC46E-C901-4222-9BD4-C6FFC60BF65E}" dt="2025-01-21T10:02:55.024" v="79" actId="20577"/>
          <ac:spMkLst>
            <pc:docMk/>
            <pc:sldMk cId="1558959026" sldId="981"/>
            <ac:spMk id="14" creationId="{7C04051C-646E-4333-805D-111AAEA5C5C5}"/>
          </ac:spMkLst>
        </pc:spChg>
        <pc:picChg chg="add mod">
          <ac:chgData name="Sidhan V V" userId="5d019046-4fd7-460a-bf5a-015a30ffe321" providerId="ADAL" clId="{1C7AC46E-C901-4222-9BD4-C6FFC60BF65E}" dt="2025-01-21T10:03:07.597" v="83" actId="14100"/>
          <ac:picMkLst>
            <pc:docMk/>
            <pc:sldMk cId="1558959026" sldId="981"/>
            <ac:picMk id="3" creationId="{025722C4-5392-7E8A-5645-058812A06F6A}"/>
          </ac:picMkLst>
        </pc:picChg>
        <pc:picChg chg="del">
          <ac:chgData name="Sidhan V V" userId="5d019046-4fd7-460a-bf5a-015a30ffe321" providerId="ADAL" clId="{1C7AC46E-C901-4222-9BD4-C6FFC60BF65E}" dt="2025-01-21T10:02:56.628" v="80" actId="478"/>
          <ac:picMkLst>
            <pc:docMk/>
            <pc:sldMk cId="1558959026" sldId="981"/>
            <ac:picMk id="8" creationId="{FEC7C186-3972-F545-A35D-5C72286BF2C7}"/>
          </ac:picMkLst>
        </pc:picChg>
      </pc:sldChg>
    </pc:docChg>
  </pc:docChgLst>
  <pc:docChgLst>
    <pc:chgData name="Sidhan v v" userId="dd480783-4066-4178-84d5-0166e0087b16" providerId="ADAL" clId="{997FE1F6-8E13-4E67-B7B7-5D5B95C4C9A4}"/>
    <pc:docChg chg="undo custSel addSld delSld modSld sldOrd addSection delSection modSection">
      <pc:chgData name="Sidhan v v" userId="dd480783-4066-4178-84d5-0166e0087b16" providerId="ADAL" clId="{997FE1F6-8E13-4E67-B7B7-5D5B95C4C9A4}" dt="2024-04-09T09:28:49.618" v="13087" actId="207"/>
      <pc:docMkLst>
        <pc:docMk/>
      </pc:docMkLst>
      <pc:sldChg chg="ord">
        <pc:chgData name="Sidhan v v" userId="dd480783-4066-4178-84d5-0166e0087b16" providerId="ADAL" clId="{997FE1F6-8E13-4E67-B7B7-5D5B95C4C9A4}" dt="2024-03-06T09:20:25.110" v="3203" actId="20578"/>
        <pc:sldMkLst>
          <pc:docMk/>
          <pc:sldMk cId="3825637706" sldId="257"/>
        </pc:sldMkLst>
      </pc:sldChg>
      <pc:sldChg chg="ord">
        <pc:chgData name="Sidhan v v" userId="dd480783-4066-4178-84d5-0166e0087b16" providerId="ADAL" clId="{997FE1F6-8E13-4E67-B7B7-5D5B95C4C9A4}" dt="2024-03-06T09:22:49.853" v="3213"/>
        <pc:sldMkLst>
          <pc:docMk/>
          <pc:sldMk cId="255706318" sldId="275"/>
        </pc:sldMkLst>
      </pc:sldChg>
      <pc:sldChg chg="ord">
        <pc:chgData name="Sidhan v v" userId="dd480783-4066-4178-84d5-0166e0087b16" providerId="ADAL" clId="{997FE1F6-8E13-4E67-B7B7-5D5B95C4C9A4}" dt="2024-03-06T09:20:11.826" v="3202"/>
        <pc:sldMkLst>
          <pc:docMk/>
          <pc:sldMk cId="3348454235" sldId="756"/>
        </pc:sldMkLst>
      </pc:sldChg>
      <pc:sldChg chg="ord">
        <pc:chgData name="Sidhan v v" userId="dd480783-4066-4178-84d5-0166e0087b16" providerId="ADAL" clId="{997FE1F6-8E13-4E67-B7B7-5D5B95C4C9A4}" dt="2024-03-06T09:20:11.826" v="3202"/>
        <pc:sldMkLst>
          <pc:docMk/>
          <pc:sldMk cId="2787728150" sldId="758"/>
        </pc:sldMkLst>
      </pc:sldChg>
      <pc:sldChg chg="ord">
        <pc:chgData name="Sidhan v v" userId="dd480783-4066-4178-84d5-0166e0087b16" providerId="ADAL" clId="{997FE1F6-8E13-4E67-B7B7-5D5B95C4C9A4}" dt="2024-03-06T09:22:49.853" v="3213"/>
        <pc:sldMkLst>
          <pc:docMk/>
          <pc:sldMk cId="2015962191" sldId="868"/>
        </pc:sldMkLst>
      </pc:sldChg>
      <pc:sldChg chg="ord">
        <pc:chgData name="Sidhan v v" userId="dd480783-4066-4178-84d5-0166e0087b16" providerId="ADAL" clId="{997FE1F6-8E13-4E67-B7B7-5D5B95C4C9A4}" dt="2024-03-06T09:22:49.853" v="3213"/>
        <pc:sldMkLst>
          <pc:docMk/>
          <pc:sldMk cId="423358648" sldId="871"/>
        </pc:sldMkLst>
      </pc:sldChg>
      <pc:sldChg chg="ord">
        <pc:chgData name="Sidhan v v" userId="dd480783-4066-4178-84d5-0166e0087b16" providerId="ADAL" clId="{997FE1F6-8E13-4E67-B7B7-5D5B95C4C9A4}" dt="2024-03-06T09:20:11.826" v="3202"/>
        <pc:sldMkLst>
          <pc:docMk/>
          <pc:sldMk cId="2461642727" sldId="877"/>
        </pc:sldMkLst>
      </pc:sldChg>
      <pc:sldChg chg="ord">
        <pc:chgData name="Sidhan v v" userId="dd480783-4066-4178-84d5-0166e0087b16" providerId="ADAL" clId="{997FE1F6-8E13-4E67-B7B7-5D5B95C4C9A4}" dt="2024-03-06T09:22:49.853" v="3213"/>
        <pc:sldMkLst>
          <pc:docMk/>
          <pc:sldMk cId="2918712949" sldId="878"/>
        </pc:sldMkLst>
      </pc:sldChg>
      <pc:sldChg chg="ord">
        <pc:chgData name="Sidhan v v" userId="dd480783-4066-4178-84d5-0166e0087b16" providerId="ADAL" clId="{997FE1F6-8E13-4E67-B7B7-5D5B95C4C9A4}" dt="2024-03-06T09:22:49.853" v="3213"/>
        <pc:sldMkLst>
          <pc:docMk/>
          <pc:sldMk cId="555303972" sldId="879"/>
        </pc:sldMkLst>
      </pc:sldChg>
      <pc:sldChg chg="del">
        <pc:chgData name="Sidhan v v" userId="dd480783-4066-4178-84d5-0166e0087b16" providerId="ADAL" clId="{997FE1F6-8E13-4E67-B7B7-5D5B95C4C9A4}" dt="2024-03-20T04:53:37.216" v="10369" actId="47"/>
        <pc:sldMkLst>
          <pc:docMk/>
          <pc:sldMk cId="885878553" sldId="881"/>
        </pc:sldMkLst>
      </pc:sldChg>
      <pc:sldChg chg="modSp del mod ord">
        <pc:chgData name="Sidhan v v" userId="dd480783-4066-4178-84d5-0166e0087b16" providerId="ADAL" clId="{997FE1F6-8E13-4E67-B7B7-5D5B95C4C9A4}" dt="2024-03-20T09:13:17.450" v="11254" actId="47"/>
        <pc:sldMkLst>
          <pc:docMk/>
          <pc:sldMk cId="2230326405" sldId="883"/>
        </pc:sldMkLst>
      </pc:sldChg>
      <pc:sldChg chg="addSp delSp modSp mod ord">
        <pc:chgData name="Sidhan v v" userId="dd480783-4066-4178-84d5-0166e0087b16" providerId="ADAL" clId="{997FE1F6-8E13-4E67-B7B7-5D5B95C4C9A4}" dt="2024-03-19T06:13:47.641" v="9486" actId="20577"/>
        <pc:sldMkLst>
          <pc:docMk/>
          <pc:sldMk cId="2059554019" sldId="885"/>
        </pc:sldMkLst>
      </pc:sldChg>
      <pc:sldChg chg="ord">
        <pc:chgData name="Sidhan v v" userId="dd480783-4066-4178-84d5-0166e0087b16" providerId="ADAL" clId="{997FE1F6-8E13-4E67-B7B7-5D5B95C4C9A4}" dt="2024-03-06T09:20:11.826" v="3202"/>
        <pc:sldMkLst>
          <pc:docMk/>
          <pc:sldMk cId="871422869" sldId="887"/>
        </pc:sldMkLst>
      </pc:sldChg>
      <pc:sldChg chg="del">
        <pc:chgData name="Sidhan v v" userId="dd480783-4066-4178-84d5-0166e0087b16" providerId="ADAL" clId="{997FE1F6-8E13-4E67-B7B7-5D5B95C4C9A4}" dt="2024-03-20T04:36:36.550" v="10365" actId="47"/>
        <pc:sldMkLst>
          <pc:docMk/>
          <pc:sldMk cId="989973670" sldId="888"/>
        </pc:sldMkLst>
      </pc:sldChg>
      <pc:sldChg chg="ord">
        <pc:chgData name="Sidhan v v" userId="dd480783-4066-4178-84d5-0166e0087b16" providerId="ADAL" clId="{997FE1F6-8E13-4E67-B7B7-5D5B95C4C9A4}" dt="2024-03-20T04:32:25.863" v="10364"/>
        <pc:sldMkLst>
          <pc:docMk/>
          <pc:sldMk cId="1046550758" sldId="894"/>
        </pc:sldMkLst>
      </pc:sldChg>
      <pc:sldChg chg="ord">
        <pc:chgData name="Sidhan v v" userId="dd480783-4066-4178-84d5-0166e0087b16" providerId="ADAL" clId="{997FE1F6-8E13-4E67-B7B7-5D5B95C4C9A4}" dt="2024-03-20T04:32:25.863" v="10364"/>
        <pc:sldMkLst>
          <pc:docMk/>
          <pc:sldMk cId="3686791047" sldId="895"/>
        </pc:sldMkLst>
      </pc:sldChg>
      <pc:sldChg chg="ord">
        <pc:chgData name="Sidhan v v" userId="dd480783-4066-4178-84d5-0166e0087b16" providerId="ADAL" clId="{997FE1F6-8E13-4E67-B7B7-5D5B95C4C9A4}" dt="2024-03-06T09:22:49.853" v="3213"/>
        <pc:sldMkLst>
          <pc:docMk/>
          <pc:sldMk cId="3674388016" sldId="896"/>
        </pc:sldMkLst>
      </pc:sldChg>
      <pc:sldChg chg="modSp mod ord">
        <pc:chgData name="Sidhan v v" userId="dd480783-4066-4178-84d5-0166e0087b16" providerId="ADAL" clId="{997FE1F6-8E13-4E67-B7B7-5D5B95C4C9A4}" dt="2024-03-31T05:59:48.631" v="12540" actId="1076"/>
        <pc:sldMkLst>
          <pc:docMk/>
          <pc:sldMk cId="61523007" sldId="897"/>
        </pc:sldMkLst>
      </pc:sldChg>
      <pc:sldChg chg="ord">
        <pc:chgData name="Sidhan v v" userId="dd480783-4066-4178-84d5-0166e0087b16" providerId="ADAL" clId="{997FE1F6-8E13-4E67-B7B7-5D5B95C4C9A4}" dt="2024-03-06T09:22:49.853" v="3213"/>
        <pc:sldMkLst>
          <pc:docMk/>
          <pc:sldMk cId="3217602006" sldId="898"/>
        </pc:sldMkLst>
      </pc:sldChg>
      <pc:sldChg chg="ord">
        <pc:chgData name="Sidhan v v" userId="dd480783-4066-4178-84d5-0166e0087b16" providerId="ADAL" clId="{997FE1F6-8E13-4E67-B7B7-5D5B95C4C9A4}" dt="2024-03-06T09:22:49.853" v="3213"/>
        <pc:sldMkLst>
          <pc:docMk/>
          <pc:sldMk cId="311145370" sldId="899"/>
        </pc:sldMkLst>
      </pc:sldChg>
      <pc:sldChg chg="ord">
        <pc:chgData name="Sidhan v v" userId="dd480783-4066-4178-84d5-0166e0087b16" providerId="ADAL" clId="{997FE1F6-8E13-4E67-B7B7-5D5B95C4C9A4}" dt="2024-03-06T09:22:49.853" v="3213"/>
        <pc:sldMkLst>
          <pc:docMk/>
          <pc:sldMk cId="1676684075" sldId="900"/>
        </pc:sldMkLst>
      </pc:sldChg>
      <pc:sldChg chg="ord">
        <pc:chgData name="Sidhan v v" userId="dd480783-4066-4178-84d5-0166e0087b16" providerId="ADAL" clId="{997FE1F6-8E13-4E67-B7B7-5D5B95C4C9A4}" dt="2024-03-06T09:22:49.853" v="3213"/>
        <pc:sldMkLst>
          <pc:docMk/>
          <pc:sldMk cId="3958715615" sldId="901"/>
        </pc:sldMkLst>
      </pc:sldChg>
      <pc:sldChg chg="ord">
        <pc:chgData name="Sidhan v v" userId="dd480783-4066-4178-84d5-0166e0087b16" providerId="ADAL" clId="{997FE1F6-8E13-4E67-B7B7-5D5B95C4C9A4}" dt="2024-03-06T09:22:49.853" v="3213"/>
        <pc:sldMkLst>
          <pc:docMk/>
          <pc:sldMk cId="3956918450" sldId="902"/>
        </pc:sldMkLst>
      </pc:sldChg>
      <pc:sldChg chg="ord">
        <pc:chgData name="Sidhan v v" userId="dd480783-4066-4178-84d5-0166e0087b16" providerId="ADAL" clId="{997FE1F6-8E13-4E67-B7B7-5D5B95C4C9A4}" dt="2024-03-06T09:22:49.853" v="3213"/>
        <pc:sldMkLst>
          <pc:docMk/>
          <pc:sldMk cId="1704535318" sldId="903"/>
        </pc:sldMkLst>
      </pc:sldChg>
      <pc:sldChg chg="ord">
        <pc:chgData name="Sidhan v v" userId="dd480783-4066-4178-84d5-0166e0087b16" providerId="ADAL" clId="{997FE1F6-8E13-4E67-B7B7-5D5B95C4C9A4}" dt="2024-03-06T09:22:49.853" v="3213"/>
        <pc:sldMkLst>
          <pc:docMk/>
          <pc:sldMk cId="2647896739" sldId="904"/>
        </pc:sldMkLst>
      </pc:sldChg>
      <pc:sldChg chg="modSp mod ord">
        <pc:chgData name="Sidhan v v" userId="dd480783-4066-4178-84d5-0166e0087b16" providerId="ADAL" clId="{997FE1F6-8E13-4E67-B7B7-5D5B95C4C9A4}" dt="2024-03-31T06:07:59.237" v="12680" actId="20577"/>
        <pc:sldMkLst>
          <pc:docMk/>
          <pc:sldMk cId="3720417362" sldId="905"/>
        </pc:sldMkLst>
      </pc:sldChg>
      <pc:sldChg chg="ord">
        <pc:chgData name="Sidhan v v" userId="dd480783-4066-4178-84d5-0166e0087b16" providerId="ADAL" clId="{997FE1F6-8E13-4E67-B7B7-5D5B95C4C9A4}" dt="2024-03-20T04:32:25.863" v="10364"/>
        <pc:sldMkLst>
          <pc:docMk/>
          <pc:sldMk cId="2532159437" sldId="906"/>
        </pc:sldMkLst>
      </pc:sldChg>
      <pc:sldChg chg="ord">
        <pc:chgData name="Sidhan v v" userId="dd480783-4066-4178-84d5-0166e0087b16" providerId="ADAL" clId="{997FE1F6-8E13-4E67-B7B7-5D5B95C4C9A4}" dt="2024-03-06T09:22:49.853" v="3213"/>
        <pc:sldMkLst>
          <pc:docMk/>
          <pc:sldMk cId="473399910" sldId="909"/>
        </pc:sldMkLst>
      </pc:sldChg>
      <pc:sldChg chg="ord">
        <pc:chgData name="Sidhan v v" userId="dd480783-4066-4178-84d5-0166e0087b16" providerId="ADAL" clId="{997FE1F6-8E13-4E67-B7B7-5D5B95C4C9A4}" dt="2024-03-06T09:22:49.853" v="3213"/>
        <pc:sldMkLst>
          <pc:docMk/>
          <pc:sldMk cId="3448922047" sldId="910"/>
        </pc:sldMkLst>
      </pc:sldChg>
      <pc:sldChg chg="ord">
        <pc:chgData name="Sidhan v v" userId="dd480783-4066-4178-84d5-0166e0087b16" providerId="ADAL" clId="{997FE1F6-8E13-4E67-B7B7-5D5B95C4C9A4}" dt="2024-03-06T09:22:49.853" v="3213"/>
        <pc:sldMkLst>
          <pc:docMk/>
          <pc:sldMk cId="2200585056" sldId="911"/>
        </pc:sldMkLst>
      </pc:sldChg>
      <pc:sldChg chg="ord">
        <pc:chgData name="Sidhan v v" userId="dd480783-4066-4178-84d5-0166e0087b16" providerId="ADAL" clId="{997FE1F6-8E13-4E67-B7B7-5D5B95C4C9A4}" dt="2024-03-06T09:22:49.853" v="3213"/>
        <pc:sldMkLst>
          <pc:docMk/>
          <pc:sldMk cId="1966800562" sldId="912"/>
        </pc:sldMkLst>
      </pc:sldChg>
      <pc:sldChg chg="ord">
        <pc:chgData name="Sidhan v v" userId="dd480783-4066-4178-84d5-0166e0087b16" providerId="ADAL" clId="{997FE1F6-8E13-4E67-B7B7-5D5B95C4C9A4}" dt="2024-03-06T09:22:49.853" v="3213"/>
        <pc:sldMkLst>
          <pc:docMk/>
          <pc:sldMk cId="4247914221" sldId="913"/>
        </pc:sldMkLst>
      </pc:sldChg>
      <pc:sldChg chg="ord">
        <pc:chgData name="Sidhan v v" userId="dd480783-4066-4178-84d5-0166e0087b16" providerId="ADAL" clId="{997FE1F6-8E13-4E67-B7B7-5D5B95C4C9A4}" dt="2024-03-06T09:22:49.853" v="3213"/>
        <pc:sldMkLst>
          <pc:docMk/>
          <pc:sldMk cId="1837306206" sldId="914"/>
        </pc:sldMkLst>
      </pc:sldChg>
      <pc:sldChg chg="ord">
        <pc:chgData name="Sidhan v v" userId="dd480783-4066-4178-84d5-0166e0087b16" providerId="ADAL" clId="{997FE1F6-8E13-4E67-B7B7-5D5B95C4C9A4}" dt="2024-03-06T09:22:49.853" v="3213"/>
        <pc:sldMkLst>
          <pc:docMk/>
          <pc:sldMk cId="64404562" sldId="916"/>
        </pc:sldMkLst>
      </pc:sldChg>
      <pc:sldChg chg="ord">
        <pc:chgData name="Sidhan v v" userId="dd480783-4066-4178-84d5-0166e0087b16" providerId="ADAL" clId="{997FE1F6-8E13-4E67-B7B7-5D5B95C4C9A4}" dt="2024-03-20T04:32:25.863" v="10364"/>
        <pc:sldMkLst>
          <pc:docMk/>
          <pc:sldMk cId="856964694" sldId="917"/>
        </pc:sldMkLst>
      </pc:sldChg>
      <pc:sldChg chg="ord">
        <pc:chgData name="Sidhan v v" userId="dd480783-4066-4178-84d5-0166e0087b16" providerId="ADAL" clId="{997FE1F6-8E13-4E67-B7B7-5D5B95C4C9A4}" dt="2024-03-20T04:32:25.863" v="10364"/>
        <pc:sldMkLst>
          <pc:docMk/>
          <pc:sldMk cId="1033858395" sldId="918"/>
        </pc:sldMkLst>
      </pc:sldChg>
      <pc:sldChg chg="ord">
        <pc:chgData name="Sidhan v v" userId="dd480783-4066-4178-84d5-0166e0087b16" providerId="ADAL" clId="{997FE1F6-8E13-4E67-B7B7-5D5B95C4C9A4}" dt="2024-03-20T04:32:25.863" v="10364"/>
        <pc:sldMkLst>
          <pc:docMk/>
          <pc:sldMk cId="2532502925" sldId="919"/>
        </pc:sldMkLst>
      </pc:sldChg>
      <pc:sldChg chg="ord">
        <pc:chgData name="Sidhan v v" userId="dd480783-4066-4178-84d5-0166e0087b16" providerId="ADAL" clId="{997FE1F6-8E13-4E67-B7B7-5D5B95C4C9A4}" dt="2024-03-06T09:22:49.853" v="3213"/>
        <pc:sldMkLst>
          <pc:docMk/>
          <pc:sldMk cId="2081167571" sldId="920"/>
        </pc:sldMkLst>
      </pc:sldChg>
      <pc:sldChg chg="ord">
        <pc:chgData name="Sidhan v v" userId="dd480783-4066-4178-84d5-0166e0087b16" providerId="ADAL" clId="{997FE1F6-8E13-4E67-B7B7-5D5B95C4C9A4}" dt="2024-04-09T09:26:02.137" v="12872"/>
        <pc:sldMkLst>
          <pc:docMk/>
          <pc:sldMk cId="1978994862" sldId="921"/>
        </pc:sldMkLst>
      </pc:sldChg>
      <pc:sldChg chg="ord">
        <pc:chgData name="Sidhan v v" userId="dd480783-4066-4178-84d5-0166e0087b16" providerId="ADAL" clId="{997FE1F6-8E13-4E67-B7B7-5D5B95C4C9A4}" dt="2024-04-09T09:26:02.137" v="12872"/>
        <pc:sldMkLst>
          <pc:docMk/>
          <pc:sldMk cId="1122198535" sldId="922"/>
        </pc:sldMkLst>
      </pc:sldChg>
      <pc:sldChg chg="del">
        <pc:chgData name="Sidhan v v" userId="dd480783-4066-4178-84d5-0166e0087b16" providerId="ADAL" clId="{997FE1F6-8E13-4E67-B7B7-5D5B95C4C9A4}" dt="2024-03-20T04:36:40.592" v="10366" actId="47"/>
        <pc:sldMkLst>
          <pc:docMk/>
          <pc:sldMk cId="1756114274" sldId="923"/>
        </pc:sldMkLst>
      </pc:sldChg>
      <pc:sldChg chg="ord">
        <pc:chgData name="Sidhan v v" userId="dd480783-4066-4178-84d5-0166e0087b16" providerId="ADAL" clId="{997FE1F6-8E13-4E67-B7B7-5D5B95C4C9A4}" dt="2024-04-09T09:26:02.137" v="12872"/>
        <pc:sldMkLst>
          <pc:docMk/>
          <pc:sldMk cId="914342241" sldId="924"/>
        </pc:sldMkLst>
      </pc:sldChg>
      <pc:sldChg chg="ord">
        <pc:chgData name="Sidhan v v" userId="dd480783-4066-4178-84d5-0166e0087b16" providerId="ADAL" clId="{997FE1F6-8E13-4E67-B7B7-5D5B95C4C9A4}" dt="2024-03-20T04:32:25.863" v="10364"/>
        <pc:sldMkLst>
          <pc:docMk/>
          <pc:sldMk cId="3832260752" sldId="925"/>
        </pc:sldMkLst>
      </pc:sldChg>
      <pc:sldChg chg="addSp delSp modSp new mod">
        <pc:chgData name="Sidhan v v" userId="dd480783-4066-4178-84d5-0166e0087b16" providerId="ADAL" clId="{997FE1F6-8E13-4E67-B7B7-5D5B95C4C9A4}" dt="2024-03-29T10:28:34.427" v="12493" actId="20577"/>
        <pc:sldMkLst>
          <pc:docMk/>
          <pc:sldMk cId="121162696" sldId="926"/>
        </pc:sldMkLst>
      </pc:sldChg>
      <pc:sldChg chg="addSp delSp modSp new mod setBg">
        <pc:chgData name="Sidhan v v" userId="dd480783-4066-4178-84d5-0166e0087b16" providerId="ADAL" clId="{997FE1F6-8E13-4E67-B7B7-5D5B95C4C9A4}" dt="2024-03-30T06:27:37.815" v="12529" actId="14100"/>
        <pc:sldMkLst>
          <pc:docMk/>
          <pc:sldMk cId="4073630116" sldId="927"/>
        </pc:sldMkLst>
      </pc:sldChg>
      <pc:sldChg chg="addSp delSp modSp new mod ord">
        <pc:chgData name="Sidhan v v" userId="dd480783-4066-4178-84d5-0166e0087b16" providerId="ADAL" clId="{997FE1F6-8E13-4E67-B7B7-5D5B95C4C9A4}" dt="2024-04-09T09:26:02.137" v="12872"/>
        <pc:sldMkLst>
          <pc:docMk/>
          <pc:sldMk cId="624519507" sldId="928"/>
        </pc:sldMkLst>
      </pc:sldChg>
      <pc:sldChg chg="delSp modSp new mod ord">
        <pc:chgData name="Sidhan v v" userId="dd480783-4066-4178-84d5-0166e0087b16" providerId="ADAL" clId="{997FE1F6-8E13-4E67-B7B7-5D5B95C4C9A4}" dt="2024-04-09T09:26:02.137" v="12872"/>
        <pc:sldMkLst>
          <pc:docMk/>
          <pc:sldMk cId="1572878216" sldId="929"/>
        </pc:sldMkLst>
      </pc:sldChg>
      <pc:sldChg chg="addSp delSp modSp new mod setBg">
        <pc:chgData name="Sidhan v v" userId="dd480783-4066-4178-84d5-0166e0087b16" providerId="ADAL" clId="{997FE1F6-8E13-4E67-B7B7-5D5B95C4C9A4}" dt="2024-03-20T04:56:32.114" v="10471" actId="478"/>
        <pc:sldMkLst>
          <pc:docMk/>
          <pc:sldMk cId="3701259684" sldId="930"/>
        </pc:sldMkLst>
      </pc:sldChg>
      <pc:sldChg chg="addSp delSp modSp add del mod ord">
        <pc:chgData name="Sidhan v v" userId="dd480783-4066-4178-84d5-0166e0087b16" providerId="ADAL" clId="{997FE1F6-8E13-4E67-B7B7-5D5B95C4C9A4}" dt="2024-03-18T05:47:07.120" v="8572" actId="47"/>
        <pc:sldMkLst>
          <pc:docMk/>
          <pc:sldMk cId="3595867641" sldId="931"/>
        </pc:sldMkLst>
      </pc:sldChg>
      <pc:sldChg chg="addSp delSp modSp add mod ord setBg">
        <pc:chgData name="Sidhan v v" userId="dd480783-4066-4178-84d5-0166e0087b16" providerId="ADAL" clId="{997FE1F6-8E13-4E67-B7B7-5D5B95C4C9A4}" dt="2024-03-12T05:13:47.456" v="6919" actId="1076"/>
        <pc:sldMkLst>
          <pc:docMk/>
          <pc:sldMk cId="1431859044" sldId="932"/>
        </pc:sldMkLst>
      </pc:sldChg>
      <pc:sldChg chg="addSp delSp modSp add mod setBg">
        <pc:chgData name="Sidhan v v" userId="dd480783-4066-4178-84d5-0166e0087b16" providerId="ADAL" clId="{997FE1F6-8E13-4E67-B7B7-5D5B95C4C9A4}" dt="2024-03-22T08:49:54.286" v="11858" actId="20577"/>
        <pc:sldMkLst>
          <pc:docMk/>
          <pc:sldMk cId="1502024912" sldId="933"/>
        </pc:sldMkLst>
      </pc:sldChg>
      <pc:sldChg chg="add del setBg">
        <pc:chgData name="Sidhan v v" userId="dd480783-4066-4178-84d5-0166e0087b16" providerId="ADAL" clId="{997FE1F6-8E13-4E67-B7B7-5D5B95C4C9A4}" dt="2024-03-05T13:44:39.923" v="1628" actId="47"/>
        <pc:sldMkLst>
          <pc:docMk/>
          <pc:sldMk cId="2288691162" sldId="934"/>
        </pc:sldMkLst>
      </pc:sldChg>
      <pc:sldChg chg="addSp delSp modSp add mod ord">
        <pc:chgData name="Sidhan v v" userId="dd480783-4066-4178-84d5-0166e0087b16" providerId="ADAL" clId="{997FE1F6-8E13-4E67-B7B7-5D5B95C4C9A4}" dt="2024-03-10T16:16:17.723" v="5387"/>
        <pc:sldMkLst>
          <pc:docMk/>
          <pc:sldMk cId="4058880026" sldId="934"/>
        </pc:sldMkLst>
      </pc:sldChg>
      <pc:sldChg chg="new del">
        <pc:chgData name="Sidhan v v" userId="dd480783-4066-4178-84d5-0166e0087b16" providerId="ADAL" clId="{997FE1F6-8E13-4E67-B7B7-5D5B95C4C9A4}" dt="2024-03-06T09:21:57.287" v="3206" actId="47"/>
        <pc:sldMkLst>
          <pc:docMk/>
          <pc:sldMk cId="321927336" sldId="935"/>
        </pc:sldMkLst>
      </pc:sldChg>
      <pc:sldChg chg="modSp new mod ord">
        <pc:chgData name="Sidhan v v" userId="dd480783-4066-4178-84d5-0166e0087b16" providerId="ADAL" clId="{997FE1F6-8E13-4E67-B7B7-5D5B95C4C9A4}" dt="2024-03-20T09:13:56.089" v="11264"/>
        <pc:sldMkLst>
          <pc:docMk/>
          <pc:sldMk cId="1767187193" sldId="936"/>
        </pc:sldMkLst>
      </pc:sldChg>
      <pc:sldChg chg="addSp delSp modSp add del mod">
        <pc:chgData name="Sidhan v v" userId="dd480783-4066-4178-84d5-0166e0087b16" providerId="ADAL" clId="{997FE1F6-8E13-4E67-B7B7-5D5B95C4C9A4}" dt="2024-03-17T10:45:26.936" v="7624" actId="47"/>
        <pc:sldMkLst>
          <pc:docMk/>
          <pc:sldMk cId="1157053565" sldId="937"/>
        </pc:sldMkLst>
      </pc:sldChg>
      <pc:sldChg chg="new del">
        <pc:chgData name="Sidhan v v" userId="dd480783-4066-4178-84d5-0166e0087b16" providerId="ADAL" clId="{997FE1F6-8E13-4E67-B7B7-5D5B95C4C9A4}" dt="2024-03-06T20:43:32.463" v="3612" actId="47"/>
        <pc:sldMkLst>
          <pc:docMk/>
          <pc:sldMk cId="2173362219" sldId="937"/>
        </pc:sldMkLst>
      </pc:sldChg>
      <pc:sldChg chg="addSp delSp modSp add mod ord setBg">
        <pc:chgData name="Sidhan v v" userId="dd480783-4066-4178-84d5-0166e0087b16" providerId="ADAL" clId="{997FE1F6-8E13-4E67-B7B7-5D5B95C4C9A4}" dt="2024-03-29T10:27:46.009" v="12460" actId="20577"/>
        <pc:sldMkLst>
          <pc:docMk/>
          <pc:sldMk cId="700221857" sldId="938"/>
        </pc:sldMkLst>
      </pc:sldChg>
      <pc:sldChg chg="delSp add del mod setBg">
        <pc:chgData name="Sidhan v v" userId="dd480783-4066-4178-84d5-0166e0087b16" providerId="ADAL" clId="{997FE1F6-8E13-4E67-B7B7-5D5B95C4C9A4}" dt="2024-03-06T20:43:34.209" v="3613" actId="47"/>
        <pc:sldMkLst>
          <pc:docMk/>
          <pc:sldMk cId="3513411665" sldId="938"/>
        </pc:sldMkLst>
      </pc:sldChg>
      <pc:sldChg chg="delSp del mod">
        <pc:chgData name="Sidhan v v" userId="dd480783-4066-4178-84d5-0166e0087b16" providerId="ADAL" clId="{997FE1F6-8E13-4E67-B7B7-5D5B95C4C9A4}" dt="2024-03-18T21:06:28.467" v="9441" actId="47"/>
        <pc:sldMkLst>
          <pc:docMk/>
          <pc:sldMk cId="3688855514" sldId="939"/>
        </pc:sldMkLst>
      </pc:sldChg>
      <pc:sldChg chg="addSp delSp modSp new mod ord">
        <pc:chgData name="Sidhan v v" userId="dd480783-4066-4178-84d5-0166e0087b16" providerId="ADAL" clId="{997FE1F6-8E13-4E67-B7B7-5D5B95C4C9A4}" dt="2024-03-12T04:05:28.585" v="5660" actId="1076"/>
        <pc:sldMkLst>
          <pc:docMk/>
          <pc:sldMk cId="1844156078" sldId="940"/>
        </pc:sldMkLst>
      </pc:sldChg>
      <pc:sldChg chg="addSp delSp modSp new mod">
        <pc:chgData name="Sidhan v v" userId="dd480783-4066-4178-84d5-0166e0087b16" providerId="ADAL" clId="{997FE1F6-8E13-4E67-B7B7-5D5B95C4C9A4}" dt="2024-03-17T09:41:20.594" v="7335" actId="1076"/>
        <pc:sldMkLst>
          <pc:docMk/>
          <pc:sldMk cId="1101081345" sldId="941"/>
        </pc:sldMkLst>
      </pc:sldChg>
      <pc:sldChg chg="addSp delSp modSp new mod">
        <pc:chgData name="Sidhan v v" userId="dd480783-4066-4178-84d5-0166e0087b16" providerId="ADAL" clId="{997FE1F6-8E13-4E67-B7B7-5D5B95C4C9A4}" dt="2024-03-30T08:04:13.106" v="12539" actId="14100"/>
        <pc:sldMkLst>
          <pc:docMk/>
          <pc:sldMk cId="1836260946" sldId="942"/>
        </pc:sldMkLst>
      </pc:sldChg>
      <pc:sldChg chg="addSp delSp modSp add mod">
        <pc:chgData name="Sidhan v v" userId="dd480783-4066-4178-84d5-0166e0087b16" providerId="ADAL" clId="{997FE1F6-8E13-4E67-B7B7-5D5B95C4C9A4}" dt="2024-03-18T14:00:08.585" v="9168" actId="1076"/>
        <pc:sldMkLst>
          <pc:docMk/>
          <pc:sldMk cId="2257824813" sldId="943"/>
        </pc:sldMkLst>
      </pc:sldChg>
      <pc:sldChg chg="add del setBg">
        <pc:chgData name="Sidhan v v" userId="dd480783-4066-4178-84d5-0166e0087b16" providerId="ADAL" clId="{997FE1F6-8E13-4E67-B7B7-5D5B95C4C9A4}" dt="2024-03-17T10:45:25.605" v="7623" actId="47"/>
        <pc:sldMkLst>
          <pc:docMk/>
          <pc:sldMk cId="1680460124" sldId="944"/>
        </pc:sldMkLst>
      </pc:sldChg>
      <pc:sldChg chg="add ord">
        <pc:chgData name="Sidhan v v" userId="dd480783-4066-4178-84d5-0166e0087b16" providerId="ADAL" clId="{997FE1F6-8E13-4E67-B7B7-5D5B95C4C9A4}" dt="2024-03-17T10:52:45.717" v="7665"/>
        <pc:sldMkLst>
          <pc:docMk/>
          <pc:sldMk cId="2123122888" sldId="945"/>
        </pc:sldMkLst>
      </pc:sldChg>
      <pc:sldChg chg="add del setBg">
        <pc:chgData name="Sidhan v v" userId="dd480783-4066-4178-84d5-0166e0087b16" providerId="ADAL" clId="{997FE1F6-8E13-4E67-B7B7-5D5B95C4C9A4}" dt="2024-03-17T11:00:53.161" v="8332" actId="47"/>
        <pc:sldMkLst>
          <pc:docMk/>
          <pc:sldMk cId="497356115" sldId="946"/>
        </pc:sldMkLst>
      </pc:sldChg>
      <pc:sldChg chg="addSp delSp modSp add mod">
        <pc:chgData name="Sidhan v v" userId="dd480783-4066-4178-84d5-0166e0087b16" providerId="ADAL" clId="{997FE1F6-8E13-4E67-B7B7-5D5B95C4C9A4}" dt="2024-03-18T20:34:22.992" v="9195" actId="14100"/>
        <pc:sldMkLst>
          <pc:docMk/>
          <pc:sldMk cId="2425999384" sldId="946"/>
        </pc:sldMkLst>
      </pc:sldChg>
      <pc:sldChg chg="add del setBg">
        <pc:chgData name="Sidhan v v" userId="dd480783-4066-4178-84d5-0166e0087b16" providerId="ADAL" clId="{997FE1F6-8E13-4E67-B7B7-5D5B95C4C9A4}" dt="2024-03-17T11:04:58.631" v="8400"/>
        <pc:sldMkLst>
          <pc:docMk/>
          <pc:sldMk cId="1360996260" sldId="947"/>
        </pc:sldMkLst>
      </pc:sldChg>
      <pc:sldChg chg="addSp delSp modSp add mod setBg">
        <pc:chgData name="Sidhan v v" userId="dd480783-4066-4178-84d5-0166e0087b16" providerId="ADAL" clId="{997FE1F6-8E13-4E67-B7B7-5D5B95C4C9A4}" dt="2024-03-20T11:18:52.444" v="11326" actId="1076"/>
        <pc:sldMkLst>
          <pc:docMk/>
          <pc:sldMk cId="3401766709" sldId="947"/>
        </pc:sldMkLst>
      </pc:sldChg>
      <pc:sldChg chg="modSp add mod setBg">
        <pc:chgData name="Sidhan v v" userId="dd480783-4066-4178-84d5-0166e0087b16" providerId="ADAL" clId="{997FE1F6-8E13-4E67-B7B7-5D5B95C4C9A4}" dt="2024-03-19T06:19:34.491" v="9894"/>
        <pc:sldMkLst>
          <pc:docMk/>
          <pc:sldMk cId="3370888839" sldId="948"/>
        </pc:sldMkLst>
      </pc:sldChg>
      <pc:sldChg chg="modSp add ord setBg">
        <pc:chgData name="Sidhan v v" userId="dd480783-4066-4178-84d5-0166e0087b16" providerId="ADAL" clId="{997FE1F6-8E13-4E67-B7B7-5D5B95C4C9A4}" dt="2024-03-19T06:19:30.095" v="9893"/>
        <pc:sldMkLst>
          <pc:docMk/>
          <pc:sldMk cId="3302639333" sldId="949"/>
        </pc:sldMkLst>
      </pc:sldChg>
      <pc:sldChg chg="modSp add setBg">
        <pc:chgData name="Sidhan v v" userId="dd480783-4066-4178-84d5-0166e0087b16" providerId="ADAL" clId="{997FE1F6-8E13-4E67-B7B7-5D5B95C4C9A4}" dt="2024-03-19T06:19:39.924" v="9895"/>
        <pc:sldMkLst>
          <pc:docMk/>
          <pc:sldMk cId="674047011" sldId="950"/>
        </pc:sldMkLst>
      </pc:sldChg>
      <pc:sldChg chg="addSp delSp modSp add mod ord setBg">
        <pc:chgData name="Sidhan v v" userId="dd480783-4066-4178-84d5-0166e0087b16" providerId="ADAL" clId="{997FE1F6-8E13-4E67-B7B7-5D5B95C4C9A4}" dt="2024-04-01T10:42:15.002" v="12870" actId="1076"/>
        <pc:sldMkLst>
          <pc:docMk/>
          <pc:sldMk cId="874564776" sldId="951"/>
        </pc:sldMkLst>
      </pc:sldChg>
      <pc:sldChg chg="addSp delSp modSp add mod setBg">
        <pc:chgData name="Sidhan v v" userId="dd480783-4066-4178-84d5-0166e0087b16" providerId="ADAL" clId="{997FE1F6-8E13-4E67-B7B7-5D5B95C4C9A4}" dt="2024-03-19T06:19:01.310" v="9889"/>
        <pc:sldMkLst>
          <pc:docMk/>
          <pc:sldMk cId="2526720728" sldId="952"/>
        </pc:sldMkLst>
      </pc:sldChg>
      <pc:sldChg chg="addSp delSp modSp add mod">
        <pc:chgData name="Sidhan v v" userId="dd480783-4066-4178-84d5-0166e0087b16" providerId="ADAL" clId="{997FE1F6-8E13-4E67-B7B7-5D5B95C4C9A4}" dt="2024-03-18T20:52:03.341" v="9310" actId="14100"/>
        <pc:sldMkLst>
          <pc:docMk/>
          <pc:sldMk cId="1806765500" sldId="953"/>
        </pc:sldMkLst>
      </pc:sldChg>
      <pc:sldChg chg="add del">
        <pc:chgData name="Sidhan v v" userId="dd480783-4066-4178-84d5-0166e0087b16" providerId="ADAL" clId="{997FE1F6-8E13-4E67-B7B7-5D5B95C4C9A4}" dt="2024-03-18T11:26:51.307" v="8905"/>
        <pc:sldMkLst>
          <pc:docMk/>
          <pc:sldMk cId="3775321026" sldId="953"/>
        </pc:sldMkLst>
      </pc:sldChg>
      <pc:sldChg chg="addSp delSp modSp add mod">
        <pc:chgData name="Sidhan v v" userId="dd480783-4066-4178-84d5-0166e0087b16" providerId="ADAL" clId="{997FE1F6-8E13-4E67-B7B7-5D5B95C4C9A4}" dt="2024-03-20T08:01:23.237" v="11143" actId="693"/>
        <pc:sldMkLst>
          <pc:docMk/>
          <pc:sldMk cId="2194832702" sldId="954"/>
        </pc:sldMkLst>
      </pc:sldChg>
      <pc:sldChg chg="addSp delSp modSp add mod ord">
        <pc:chgData name="Sidhan v v" userId="dd480783-4066-4178-84d5-0166e0087b16" providerId="ADAL" clId="{997FE1F6-8E13-4E67-B7B7-5D5B95C4C9A4}" dt="2024-03-19T06:22:07.132" v="9919" actId="1076"/>
        <pc:sldMkLst>
          <pc:docMk/>
          <pc:sldMk cId="3737636810" sldId="955"/>
        </pc:sldMkLst>
      </pc:sldChg>
      <pc:sldChg chg="modSp add mod ord setBg">
        <pc:chgData name="Sidhan v v" userId="dd480783-4066-4178-84d5-0166e0087b16" providerId="ADAL" clId="{997FE1F6-8E13-4E67-B7B7-5D5B95C4C9A4}" dt="2024-03-19T06:17:39.142" v="9887" actId="20577"/>
        <pc:sldMkLst>
          <pc:docMk/>
          <pc:sldMk cId="607787911" sldId="956"/>
        </pc:sldMkLst>
      </pc:sldChg>
      <pc:sldChg chg="add del setBg">
        <pc:chgData name="Sidhan v v" userId="dd480783-4066-4178-84d5-0166e0087b16" providerId="ADAL" clId="{997FE1F6-8E13-4E67-B7B7-5D5B95C4C9A4}" dt="2024-03-19T06:24:06.173" v="9922" actId="47"/>
        <pc:sldMkLst>
          <pc:docMk/>
          <pc:sldMk cId="35734387" sldId="957"/>
        </pc:sldMkLst>
      </pc:sldChg>
      <pc:sldChg chg="addSp delSp modSp add mod setBg">
        <pc:chgData name="Sidhan v v" userId="dd480783-4066-4178-84d5-0166e0087b16" providerId="ADAL" clId="{997FE1F6-8E13-4E67-B7B7-5D5B95C4C9A4}" dt="2024-03-19T06:38:34.199" v="10058" actId="1076"/>
        <pc:sldMkLst>
          <pc:docMk/>
          <pc:sldMk cId="2833279155" sldId="958"/>
        </pc:sldMkLst>
      </pc:sldChg>
      <pc:sldChg chg="addSp delSp modSp add mod">
        <pc:chgData name="Sidhan v v" userId="dd480783-4066-4178-84d5-0166e0087b16" providerId="ADAL" clId="{997FE1F6-8E13-4E67-B7B7-5D5B95C4C9A4}" dt="2024-03-19T07:09:45.791" v="10326" actId="1076"/>
        <pc:sldMkLst>
          <pc:docMk/>
          <pc:sldMk cId="905864720" sldId="959"/>
        </pc:sldMkLst>
      </pc:sldChg>
      <pc:sldChg chg="new del">
        <pc:chgData name="Sidhan v v" userId="dd480783-4066-4178-84d5-0166e0087b16" providerId="ADAL" clId="{997FE1F6-8E13-4E67-B7B7-5D5B95C4C9A4}" dt="2024-03-19T06:58:08.670" v="10219" actId="2696"/>
        <pc:sldMkLst>
          <pc:docMk/>
          <pc:sldMk cId="3467379687" sldId="959"/>
        </pc:sldMkLst>
      </pc:sldChg>
      <pc:sldChg chg="addSp delSp modSp add mod setBg">
        <pc:chgData name="Sidhan v v" userId="dd480783-4066-4178-84d5-0166e0087b16" providerId="ADAL" clId="{997FE1F6-8E13-4E67-B7B7-5D5B95C4C9A4}" dt="2024-03-19T07:07:52.906" v="10318" actId="1076"/>
        <pc:sldMkLst>
          <pc:docMk/>
          <pc:sldMk cId="3888750395" sldId="960"/>
        </pc:sldMkLst>
      </pc:sldChg>
      <pc:sldChg chg="add del setBg">
        <pc:chgData name="Sidhan v v" userId="dd480783-4066-4178-84d5-0166e0087b16" providerId="ADAL" clId="{997FE1F6-8E13-4E67-B7B7-5D5B95C4C9A4}" dt="2024-03-19T07:08:05.325" v="10320"/>
        <pc:sldMkLst>
          <pc:docMk/>
          <pc:sldMk cId="250899691" sldId="961"/>
        </pc:sldMkLst>
      </pc:sldChg>
      <pc:sldChg chg="addSp delSp modSp add mod">
        <pc:chgData name="Sidhan v v" userId="dd480783-4066-4178-84d5-0166e0087b16" providerId="ADAL" clId="{997FE1F6-8E13-4E67-B7B7-5D5B95C4C9A4}" dt="2024-03-19T07:11:35.795" v="10355" actId="1076"/>
        <pc:sldMkLst>
          <pc:docMk/>
          <pc:sldMk cId="3734463946" sldId="961"/>
        </pc:sldMkLst>
      </pc:sldChg>
      <pc:sldChg chg="add ord">
        <pc:chgData name="Sidhan v v" userId="dd480783-4066-4178-84d5-0166e0087b16" providerId="ADAL" clId="{997FE1F6-8E13-4E67-B7B7-5D5B95C4C9A4}" dt="2024-03-19T07:12:12.485" v="10360"/>
        <pc:sldMkLst>
          <pc:docMk/>
          <pc:sldMk cId="3162678631" sldId="962"/>
        </pc:sldMkLst>
      </pc:sldChg>
      <pc:sldChg chg="add del">
        <pc:chgData name="Sidhan v v" userId="dd480783-4066-4178-84d5-0166e0087b16" providerId="ADAL" clId="{997FE1F6-8E13-4E67-B7B7-5D5B95C4C9A4}" dt="2024-03-19T07:08:14.066" v="10323" actId="47"/>
        <pc:sldMkLst>
          <pc:docMk/>
          <pc:sldMk cId="3287308325" sldId="962"/>
        </pc:sldMkLst>
      </pc:sldChg>
      <pc:sldChg chg="add del setBg">
        <pc:chgData name="Sidhan v v" userId="dd480783-4066-4178-84d5-0166e0087b16" providerId="ADAL" clId="{997FE1F6-8E13-4E67-B7B7-5D5B95C4C9A4}" dt="2024-03-19T07:12:03.513" v="10357"/>
        <pc:sldMkLst>
          <pc:docMk/>
          <pc:sldMk cId="3427585991" sldId="962"/>
        </pc:sldMkLst>
      </pc:sldChg>
      <pc:sldChg chg="modSp new mod ord">
        <pc:chgData name="Sidhan v v" userId="dd480783-4066-4178-84d5-0166e0087b16" providerId="ADAL" clId="{997FE1F6-8E13-4E67-B7B7-5D5B95C4C9A4}" dt="2024-03-20T09:14:09.641" v="11266" actId="255"/>
        <pc:sldMkLst>
          <pc:docMk/>
          <pc:sldMk cId="322691261" sldId="963"/>
        </pc:sldMkLst>
      </pc:sldChg>
      <pc:sldChg chg="add del setBg">
        <pc:chgData name="Sidhan v v" userId="dd480783-4066-4178-84d5-0166e0087b16" providerId="ADAL" clId="{997FE1F6-8E13-4E67-B7B7-5D5B95C4C9A4}" dt="2024-03-20T05:03:38.314" v="10473" actId="47"/>
        <pc:sldMkLst>
          <pc:docMk/>
          <pc:sldMk cId="1126619184" sldId="964"/>
        </pc:sldMkLst>
      </pc:sldChg>
      <pc:sldChg chg="addSp delSp modSp add mod">
        <pc:chgData name="Sidhan v v" userId="dd480783-4066-4178-84d5-0166e0087b16" providerId="ADAL" clId="{997FE1F6-8E13-4E67-B7B7-5D5B95C4C9A4}" dt="2024-03-20T09:37:48.266" v="11325" actId="108"/>
        <pc:sldMkLst>
          <pc:docMk/>
          <pc:sldMk cId="3349603808" sldId="964"/>
        </pc:sldMkLst>
      </pc:sldChg>
      <pc:sldChg chg="addSp delSp modSp add mod setBg">
        <pc:chgData name="Sidhan v v" userId="dd480783-4066-4178-84d5-0166e0087b16" providerId="ADAL" clId="{997FE1F6-8E13-4E67-B7B7-5D5B95C4C9A4}" dt="2024-03-20T09:29:37.812" v="11280" actId="1076"/>
        <pc:sldMkLst>
          <pc:docMk/>
          <pc:sldMk cId="4121612466" sldId="965"/>
        </pc:sldMkLst>
      </pc:sldChg>
      <pc:sldChg chg="addSp delSp modSp add mod ord setBg">
        <pc:chgData name="Sidhan v v" userId="dd480783-4066-4178-84d5-0166e0087b16" providerId="ADAL" clId="{997FE1F6-8E13-4E67-B7B7-5D5B95C4C9A4}" dt="2024-03-20T12:02:30.355" v="11438" actId="1076"/>
        <pc:sldMkLst>
          <pc:docMk/>
          <pc:sldMk cId="1860880504" sldId="966"/>
        </pc:sldMkLst>
      </pc:sldChg>
      <pc:sldChg chg="addSp delSp modSp add mod">
        <pc:chgData name="Sidhan v v" userId="dd480783-4066-4178-84d5-0166e0087b16" providerId="ADAL" clId="{997FE1F6-8E13-4E67-B7B7-5D5B95C4C9A4}" dt="2024-03-20T11:30:57.591" v="11391"/>
        <pc:sldMkLst>
          <pc:docMk/>
          <pc:sldMk cId="2573325903" sldId="967"/>
        </pc:sldMkLst>
      </pc:sldChg>
      <pc:sldChg chg="addSp delSp modSp add mod">
        <pc:chgData name="Sidhan v v" userId="dd480783-4066-4178-84d5-0166e0087b16" providerId="ADAL" clId="{997FE1F6-8E13-4E67-B7B7-5D5B95C4C9A4}" dt="2024-03-22T08:44:41.765" v="11857" actId="1076"/>
        <pc:sldMkLst>
          <pc:docMk/>
          <pc:sldMk cId="2006790476" sldId="968"/>
        </pc:sldMkLst>
      </pc:sldChg>
      <pc:sldChg chg="add del">
        <pc:chgData name="Sidhan v v" userId="dd480783-4066-4178-84d5-0166e0087b16" providerId="ADAL" clId="{997FE1F6-8E13-4E67-B7B7-5D5B95C4C9A4}" dt="2024-03-20T11:31:06.197" v="11393" actId="47"/>
        <pc:sldMkLst>
          <pc:docMk/>
          <pc:sldMk cId="2484202433" sldId="968"/>
        </pc:sldMkLst>
      </pc:sldChg>
      <pc:sldChg chg="modSp new mod">
        <pc:chgData name="Sidhan v v" userId="dd480783-4066-4178-84d5-0166e0087b16" providerId="ADAL" clId="{997FE1F6-8E13-4E67-B7B7-5D5B95C4C9A4}" dt="2024-04-09T09:28:49.618" v="13087" actId="207"/>
        <pc:sldMkLst>
          <pc:docMk/>
          <pc:sldMk cId="695014339" sldId="969"/>
        </pc:sldMkLst>
      </pc:sldChg>
    </pc:docChg>
  </pc:docChgLst>
  <pc:docChgLst>
    <pc:chgData name="Sidhan V V" userId="5d019046-4fd7-460a-bf5a-015a30ffe321" providerId="ADAL" clId="{77FA8EEC-05BD-44D7-AD57-D09F60F54366}"/>
    <pc:docChg chg="undo custSel addSld delSld modSld sldOrd modSection">
      <pc:chgData name="Sidhan V V" userId="5d019046-4fd7-460a-bf5a-015a30ffe321" providerId="ADAL" clId="{77FA8EEC-05BD-44D7-AD57-D09F60F54366}" dt="2024-10-27T12:11:41.219" v="605" actId="14100"/>
      <pc:docMkLst>
        <pc:docMk/>
      </pc:docMkLst>
      <pc:sldChg chg="addSp modSp mod">
        <pc:chgData name="Sidhan V V" userId="5d019046-4fd7-460a-bf5a-015a30ffe321" providerId="ADAL" clId="{77FA8EEC-05BD-44D7-AD57-D09F60F54366}" dt="2024-10-10T08:03:23.538" v="458" actId="14100"/>
        <pc:sldMkLst>
          <pc:docMk/>
          <pc:sldMk cId="121162696" sldId="926"/>
        </pc:sldMkLst>
      </pc:sldChg>
      <pc:sldChg chg="addSp delSp modSp add del mod ord setBg">
        <pc:chgData name="Sidhan V V" userId="5d019046-4fd7-460a-bf5a-015a30ffe321" providerId="ADAL" clId="{77FA8EEC-05BD-44D7-AD57-D09F60F54366}" dt="2024-10-10T08:04:16.299" v="470" actId="47"/>
        <pc:sldMkLst>
          <pc:docMk/>
          <pc:sldMk cId="2306353616" sldId="974"/>
        </pc:sldMkLst>
      </pc:sldChg>
      <pc:sldChg chg="addSp modSp new">
        <pc:chgData name="Sidhan V V" userId="5d019046-4fd7-460a-bf5a-015a30ffe321" providerId="ADAL" clId="{77FA8EEC-05BD-44D7-AD57-D09F60F54366}" dt="2024-10-10T06:35:29.863" v="210"/>
        <pc:sldMkLst>
          <pc:docMk/>
          <pc:sldMk cId="1476295477" sldId="975"/>
        </pc:sldMkLst>
      </pc:sldChg>
      <pc:sldChg chg="addSp delSp modSp add del mod">
        <pc:chgData name="Sidhan V V" userId="5d019046-4fd7-460a-bf5a-015a30ffe321" providerId="ADAL" clId="{77FA8EEC-05BD-44D7-AD57-D09F60F54366}" dt="2024-10-10T06:35:31.987" v="211" actId="47"/>
        <pc:sldMkLst>
          <pc:docMk/>
          <pc:sldMk cId="4211831910" sldId="976"/>
        </pc:sldMkLst>
      </pc:sldChg>
      <pc:sldChg chg="addSp delSp modSp add mod">
        <pc:chgData name="Sidhan V V" userId="5d019046-4fd7-460a-bf5a-015a30ffe321" providerId="ADAL" clId="{77FA8EEC-05BD-44D7-AD57-D09F60F54366}" dt="2024-10-27T12:11:41.219" v="605" actId="14100"/>
        <pc:sldMkLst>
          <pc:docMk/>
          <pc:sldMk cId="102958212" sldId="977"/>
        </pc:sldMkLst>
        <pc:picChg chg="add mod">
          <ac:chgData name="Sidhan V V" userId="5d019046-4fd7-460a-bf5a-015a30ffe321" providerId="ADAL" clId="{77FA8EEC-05BD-44D7-AD57-D09F60F54366}" dt="2024-10-27T12:11:41.219" v="605" actId="14100"/>
          <ac:picMkLst>
            <pc:docMk/>
            <pc:sldMk cId="102958212" sldId="977"/>
            <ac:picMk id="5" creationId="{77B3B268-784C-0D75-17CC-2F5296C3EA67}"/>
          </ac:picMkLst>
        </pc:picChg>
        <pc:picChg chg="add mod">
          <ac:chgData name="Sidhan V V" userId="5d019046-4fd7-460a-bf5a-015a30ffe321" providerId="ADAL" clId="{77FA8EEC-05BD-44D7-AD57-D09F60F54366}" dt="2024-10-27T07:26:22.702" v="601" actId="14100"/>
          <ac:picMkLst>
            <pc:docMk/>
            <pc:sldMk cId="102958212" sldId="977"/>
            <ac:picMk id="12" creationId="{9C2EA900-3868-4D74-C44B-70DEC135EA22}"/>
          </ac:picMkLst>
        </pc:picChg>
      </pc:sldChg>
      <pc:sldChg chg="add del ord setBg">
        <pc:chgData name="Sidhan V V" userId="5d019046-4fd7-460a-bf5a-015a30ffe321" providerId="ADAL" clId="{77FA8EEC-05BD-44D7-AD57-D09F60F54366}" dt="2024-10-10T08:03:56.593" v="463" actId="47"/>
        <pc:sldMkLst>
          <pc:docMk/>
          <pc:sldMk cId="3523136208" sldId="978"/>
        </pc:sldMkLst>
      </pc:sldChg>
      <pc:sldChg chg="addSp delSp modSp add mod">
        <pc:chgData name="Sidhan V V" userId="5d019046-4fd7-460a-bf5a-015a30ffe321" providerId="ADAL" clId="{77FA8EEC-05BD-44D7-AD57-D09F60F54366}" dt="2024-10-10T08:07:14.423" v="559" actId="21"/>
        <pc:sldMkLst>
          <pc:docMk/>
          <pc:sldMk cId="511683270" sldId="979"/>
        </pc:sldMkLst>
      </pc:sldChg>
      <pc:sldChg chg="addSp delSp modSp add mod">
        <pc:chgData name="Sidhan V V" userId="5d019046-4fd7-460a-bf5a-015a30ffe321" providerId="ADAL" clId="{77FA8EEC-05BD-44D7-AD57-D09F60F54366}" dt="2024-10-10T08:58:41.621" v="600" actId="1076"/>
        <pc:sldMkLst>
          <pc:docMk/>
          <pc:sldMk cId="319258868" sldId="9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EBEE6-7B19-4AA3-933A-D12FBE2DBCCC}" type="datetimeFigureOut">
              <a:t>1/21/2025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3D42C-3BC3-44F7-887F-2A9B9A987BF2}" type="slidenum">
              <a:t>‹#›</a:t>
            </a:fld>
            <a:endParaRPr lang="en-GB"/>
          </a:p>
        </p:txBody>
      </p:sp>
    </p:spTree>
    <p:extLst>
      <p:ext uri="{BB962C8B-B14F-4D97-AF65-F5344CB8AC3E}">
        <p14:creationId xmlns:p14="http://schemas.microsoft.com/office/powerpoint/2010/main" val="3890455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AE5173-0479-004E-835F-49360574F34D}" type="slidenum">
              <a:rPr lang="en-US" smtClean="0"/>
              <a:t>1</a:t>
            </a:fld>
            <a:endParaRPr lang="en-US"/>
          </a:p>
        </p:txBody>
      </p:sp>
    </p:spTree>
    <p:extLst>
      <p:ext uri="{BB962C8B-B14F-4D97-AF65-F5344CB8AC3E}">
        <p14:creationId xmlns:p14="http://schemas.microsoft.com/office/powerpoint/2010/main" val="428303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ab Foot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D24154-691F-B64D-B6C7-236BB2569036}"/>
              </a:ext>
            </a:extLst>
          </p:cNvPr>
          <p:cNvSpPr>
            <a:spLocks noGrp="1"/>
          </p:cNvSpPr>
          <p:nvPr>
            <p:ph type="ftr" sz="quarter" idx="11"/>
          </p:nvPr>
        </p:nvSpPr>
        <p:spPr/>
        <p:txBody>
          <a:bodyPr/>
          <a:lstStyle/>
          <a:p>
            <a:r>
              <a:rPr lang="en-US"/>
              <a:t>HydroSense\</a:t>
            </a:r>
          </a:p>
        </p:txBody>
      </p:sp>
    </p:spTree>
    <p:extLst>
      <p:ext uri="{BB962C8B-B14F-4D97-AF65-F5344CB8AC3E}">
        <p14:creationId xmlns:p14="http://schemas.microsoft.com/office/powerpoint/2010/main" val="54963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25E9-510D-9A43-ABA7-60CD858FF57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8683B1-AF24-484B-99E8-9A0E9A54A2B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AEC10-C19E-7C42-9424-2B52187C9612}"/>
              </a:ext>
            </a:extLst>
          </p:cNvPr>
          <p:cNvSpPr>
            <a:spLocks noGrp="1"/>
          </p:cNvSpPr>
          <p:nvPr>
            <p:ph type="dt" sz="half" idx="10"/>
          </p:nvPr>
        </p:nvSpPr>
        <p:spPr/>
        <p:txBody>
          <a:bodyPr/>
          <a:lstStyle/>
          <a:p>
            <a:fld id="{27FD614A-3D0C-DF48-94DF-EE3ABBD72146}" type="datetime1">
              <a:rPr lang="en-IN" smtClean="0"/>
              <a:t>21-01-2025</a:t>
            </a:fld>
            <a:endParaRPr lang="en-US"/>
          </a:p>
        </p:txBody>
      </p:sp>
      <p:sp>
        <p:nvSpPr>
          <p:cNvPr id="5" name="Footer Placeholder 4">
            <a:extLst>
              <a:ext uri="{FF2B5EF4-FFF2-40B4-BE49-F238E27FC236}">
                <a16:creationId xmlns:a16="http://schemas.microsoft.com/office/drawing/2014/main" id="{7965AC96-82C6-6847-AAB8-9656430D4C4A}"/>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A6D7D3EE-9370-0948-BD79-3CB6C35B4AB3}"/>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96421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25DCB-DD86-1040-A850-8CE06749AE2A}"/>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88E176-1C2D-DE42-82FB-93DE9F74C6F1}"/>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8DFBEE-DE4C-144F-A827-BBEB57B93D1C}"/>
              </a:ext>
            </a:extLst>
          </p:cNvPr>
          <p:cNvSpPr>
            <a:spLocks noGrp="1"/>
          </p:cNvSpPr>
          <p:nvPr>
            <p:ph type="dt" sz="half" idx="10"/>
          </p:nvPr>
        </p:nvSpPr>
        <p:spPr/>
        <p:txBody>
          <a:bodyPr/>
          <a:lstStyle/>
          <a:p>
            <a:fld id="{A1E64A8E-5847-804B-A33F-AB478EEFBBE9}" type="datetime1">
              <a:rPr lang="en-IN" smtClean="0"/>
              <a:t>21-01-2025</a:t>
            </a:fld>
            <a:endParaRPr lang="en-US"/>
          </a:p>
        </p:txBody>
      </p:sp>
      <p:sp>
        <p:nvSpPr>
          <p:cNvPr id="5" name="Footer Placeholder 4">
            <a:extLst>
              <a:ext uri="{FF2B5EF4-FFF2-40B4-BE49-F238E27FC236}">
                <a16:creationId xmlns:a16="http://schemas.microsoft.com/office/drawing/2014/main" id="{AB19D34F-E497-3B46-8580-65EC5412C361}"/>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A218FB9A-3085-274A-A897-EBB8141DA71A}"/>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63562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647C-39C0-BD46-93CB-452FA8D0B9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3B86EDF-2363-E944-B3B2-153764AB1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6FC3E0-E18F-1649-9D86-F483A269CA04}"/>
              </a:ext>
            </a:extLst>
          </p:cNvPr>
          <p:cNvSpPr>
            <a:spLocks noGrp="1"/>
          </p:cNvSpPr>
          <p:nvPr>
            <p:ph type="dt" sz="half" idx="10"/>
          </p:nvPr>
        </p:nvSpPr>
        <p:spPr/>
        <p:txBody>
          <a:bodyPr/>
          <a:lstStyle/>
          <a:p>
            <a:fld id="{227ED38A-88C3-8340-A4AF-92A3A56ACE09}" type="datetime1">
              <a:rPr lang="en-IN" smtClean="0"/>
              <a:t>21-01-2025</a:t>
            </a:fld>
            <a:endParaRPr lang="en-US"/>
          </a:p>
        </p:txBody>
      </p:sp>
      <p:sp>
        <p:nvSpPr>
          <p:cNvPr id="5" name="Footer Placeholder 4">
            <a:extLst>
              <a:ext uri="{FF2B5EF4-FFF2-40B4-BE49-F238E27FC236}">
                <a16:creationId xmlns:a16="http://schemas.microsoft.com/office/drawing/2014/main" id="{771E4F87-2B31-1A4A-9E0C-21BA50D8FCDE}"/>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485E12B7-A36C-6845-9FC4-033703E8ECC8}"/>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92490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BD19-3BE0-114A-BBE2-2CD6FFA05D2B}"/>
              </a:ext>
            </a:extLst>
          </p:cNvPr>
          <p:cNvSpPr>
            <a:spLocks noGrp="1"/>
          </p:cNvSpPr>
          <p:nvPr>
            <p:ph type="title"/>
          </p:nvPr>
        </p:nvSpPr>
        <p:spPr>
          <a:xfrm>
            <a:off x="337159" y="136523"/>
            <a:ext cx="10515600" cy="574325"/>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82C92B-9938-1843-872D-45B3B00B94DB}"/>
              </a:ext>
            </a:extLst>
          </p:cNvPr>
          <p:cNvSpPr>
            <a:spLocks noGrp="1"/>
          </p:cNvSpPr>
          <p:nvPr>
            <p:ph idx="1"/>
          </p:nvPr>
        </p:nvSpPr>
        <p:spPr>
          <a:xfrm>
            <a:off x="337158" y="886172"/>
            <a:ext cx="10723323" cy="52891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5569AC-E521-E040-A2FC-D439EA31EF21}"/>
              </a:ext>
            </a:extLst>
          </p:cNvPr>
          <p:cNvSpPr>
            <a:spLocks noGrp="1"/>
          </p:cNvSpPr>
          <p:nvPr>
            <p:ph type="dt" sz="half" idx="10"/>
          </p:nvPr>
        </p:nvSpPr>
        <p:spPr/>
        <p:txBody>
          <a:bodyPr/>
          <a:lstStyle/>
          <a:p>
            <a:fld id="{F34390AB-836D-4842-9F34-C76CA12A932C}" type="datetime1">
              <a:rPr lang="en-IN" smtClean="0"/>
              <a:t>21-01-2025</a:t>
            </a:fld>
            <a:endParaRPr lang="en-US"/>
          </a:p>
        </p:txBody>
      </p:sp>
      <p:sp>
        <p:nvSpPr>
          <p:cNvPr id="5" name="Footer Placeholder 4">
            <a:extLst>
              <a:ext uri="{FF2B5EF4-FFF2-40B4-BE49-F238E27FC236}">
                <a16:creationId xmlns:a16="http://schemas.microsoft.com/office/drawing/2014/main" id="{0B0BEFBA-5CDD-284B-85A2-03FB5F7A03F2}"/>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96EFA37B-ED1E-0A4B-A109-2EA5A86975FC}"/>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229911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AFB1-4B6A-C74B-A59F-7621A22856D2}"/>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143D270-4EA4-C64B-A2E6-333EF8EDE5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E71234-DDB8-9042-890A-799239B37531}"/>
              </a:ext>
            </a:extLst>
          </p:cNvPr>
          <p:cNvSpPr>
            <a:spLocks noGrp="1"/>
          </p:cNvSpPr>
          <p:nvPr>
            <p:ph type="dt" sz="half" idx="10"/>
          </p:nvPr>
        </p:nvSpPr>
        <p:spPr/>
        <p:txBody>
          <a:bodyPr/>
          <a:lstStyle/>
          <a:p>
            <a:fld id="{1BAD1EF1-EE1F-2748-8CA2-F2316B8D4C76}" type="datetime1">
              <a:rPr lang="en-IN" smtClean="0"/>
              <a:t>21-01-2025</a:t>
            </a:fld>
            <a:endParaRPr lang="en-US"/>
          </a:p>
        </p:txBody>
      </p:sp>
      <p:sp>
        <p:nvSpPr>
          <p:cNvPr id="5" name="Footer Placeholder 4">
            <a:extLst>
              <a:ext uri="{FF2B5EF4-FFF2-40B4-BE49-F238E27FC236}">
                <a16:creationId xmlns:a16="http://schemas.microsoft.com/office/drawing/2014/main" id="{50E41153-1329-914D-9EA7-F12344E1C693}"/>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5CFCA90D-1C1D-0641-B522-945EDA625AFC}"/>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12162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BE97-EF5D-2949-A6EC-3D597ED5E9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2A8154-C7B4-5949-9C55-2A57607079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3867AE5-1A6A-864F-B1D5-548430F4453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DA45A08-5862-6E4D-A50D-D57639121E9F}"/>
              </a:ext>
            </a:extLst>
          </p:cNvPr>
          <p:cNvSpPr>
            <a:spLocks noGrp="1"/>
          </p:cNvSpPr>
          <p:nvPr>
            <p:ph type="dt" sz="half" idx="10"/>
          </p:nvPr>
        </p:nvSpPr>
        <p:spPr/>
        <p:txBody>
          <a:bodyPr/>
          <a:lstStyle/>
          <a:p>
            <a:fld id="{890272B0-6A54-4546-A8F8-46B527FFCA55}" type="datetime1">
              <a:rPr lang="en-IN" smtClean="0"/>
              <a:t>21-01-2025</a:t>
            </a:fld>
            <a:endParaRPr lang="en-US"/>
          </a:p>
        </p:txBody>
      </p:sp>
      <p:sp>
        <p:nvSpPr>
          <p:cNvPr id="6" name="Footer Placeholder 5">
            <a:extLst>
              <a:ext uri="{FF2B5EF4-FFF2-40B4-BE49-F238E27FC236}">
                <a16:creationId xmlns:a16="http://schemas.microsoft.com/office/drawing/2014/main" id="{753C3DC2-17F6-F842-9530-12702D772149}"/>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4ABEDD41-7F6B-B54A-B8BE-1C4786D6A6A1}"/>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84870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C4E3D-F535-9D4D-A47A-A733F65A50D4}"/>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7724B22-2C40-314E-82A0-C1A3E7575BF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33B5E9-D616-AC44-B7AF-0FC644013857}"/>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BFE65D9-E4FF-9A48-9669-5B7F7949FDA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96EA46-6E3C-BD43-B30C-CEF27466DDC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FC1A53B-FA6F-7D4D-8A09-16FC248E5B4D}"/>
              </a:ext>
            </a:extLst>
          </p:cNvPr>
          <p:cNvSpPr>
            <a:spLocks noGrp="1"/>
          </p:cNvSpPr>
          <p:nvPr>
            <p:ph type="dt" sz="half" idx="10"/>
          </p:nvPr>
        </p:nvSpPr>
        <p:spPr/>
        <p:txBody>
          <a:bodyPr/>
          <a:lstStyle/>
          <a:p>
            <a:fld id="{87810B28-F3AD-DD4C-B9DA-D124D0F78906}" type="datetime1">
              <a:rPr lang="en-IN" smtClean="0"/>
              <a:t>21-01-2025</a:t>
            </a:fld>
            <a:endParaRPr lang="en-US"/>
          </a:p>
        </p:txBody>
      </p:sp>
      <p:sp>
        <p:nvSpPr>
          <p:cNvPr id="8" name="Footer Placeholder 7">
            <a:extLst>
              <a:ext uri="{FF2B5EF4-FFF2-40B4-BE49-F238E27FC236}">
                <a16:creationId xmlns:a16="http://schemas.microsoft.com/office/drawing/2014/main" id="{2F05A650-442B-2947-B04A-300D8BBF4EC0}"/>
              </a:ext>
            </a:extLst>
          </p:cNvPr>
          <p:cNvSpPr>
            <a:spLocks noGrp="1"/>
          </p:cNvSpPr>
          <p:nvPr>
            <p:ph type="ftr" sz="quarter" idx="11"/>
          </p:nvPr>
        </p:nvSpPr>
        <p:spPr/>
        <p:txBody>
          <a:bodyPr/>
          <a:lstStyle/>
          <a:p>
            <a:r>
              <a:rPr lang="en-US"/>
              <a:t>HydroSense\</a:t>
            </a:r>
          </a:p>
        </p:txBody>
      </p:sp>
      <p:sp>
        <p:nvSpPr>
          <p:cNvPr id="9" name="Slide Number Placeholder 8">
            <a:extLst>
              <a:ext uri="{FF2B5EF4-FFF2-40B4-BE49-F238E27FC236}">
                <a16:creationId xmlns:a16="http://schemas.microsoft.com/office/drawing/2014/main" id="{70DA8CCE-195A-C64F-B041-FC38D772F64E}"/>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2315485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B1B8-64CF-CF48-958E-E7EEC14AA34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565028C-7BFE-6540-8976-2744E8510504}"/>
              </a:ext>
            </a:extLst>
          </p:cNvPr>
          <p:cNvSpPr>
            <a:spLocks noGrp="1"/>
          </p:cNvSpPr>
          <p:nvPr>
            <p:ph type="dt" sz="half" idx="10"/>
          </p:nvPr>
        </p:nvSpPr>
        <p:spPr/>
        <p:txBody>
          <a:bodyPr/>
          <a:lstStyle/>
          <a:p>
            <a:fld id="{86950EEE-4AC3-CC4B-AF44-8DEF20A242B8}" type="datetime1">
              <a:rPr lang="en-IN" smtClean="0"/>
              <a:t>21-01-2025</a:t>
            </a:fld>
            <a:endParaRPr lang="en-US"/>
          </a:p>
        </p:txBody>
      </p:sp>
      <p:sp>
        <p:nvSpPr>
          <p:cNvPr id="4" name="Footer Placeholder 3">
            <a:extLst>
              <a:ext uri="{FF2B5EF4-FFF2-40B4-BE49-F238E27FC236}">
                <a16:creationId xmlns:a16="http://schemas.microsoft.com/office/drawing/2014/main" id="{39895AB0-8B15-6047-945C-87FED39B3379}"/>
              </a:ext>
            </a:extLst>
          </p:cNvPr>
          <p:cNvSpPr>
            <a:spLocks noGrp="1"/>
          </p:cNvSpPr>
          <p:nvPr>
            <p:ph type="ftr" sz="quarter" idx="11"/>
          </p:nvPr>
        </p:nvSpPr>
        <p:spPr/>
        <p:txBody>
          <a:bodyPr/>
          <a:lstStyle/>
          <a:p>
            <a:r>
              <a:rPr lang="en-US"/>
              <a:t>HydroSense\</a:t>
            </a:r>
          </a:p>
        </p:txBody>
      </p:sp>
      <p:sp>
        <p:nvSpPr>
          <p:cNvPr id="5" name="Slide Number Placeholder 4">
            <a:extLst>
              <a:ext uri="{FF2B5EF4-FFF2-40B4-BE49-F238E27FC236}">
                <a16:creationId xmlns:a16="http://schemas.microsoft.com/office/drawing/2014/main" id="{B1F779F5-8F07-B648-8721-A6B3B253FC5B}"/>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556731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F244-6F40-F74B-AB09-83F9BC3E79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BB886D-0945-EC4B-AA19-5ACF7F7E705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4D42F9-15EB-6B4C-B133-E81CEC9C2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712FE-7657-7C4A-B662-91F57FA157F7}"/>
              </a:ext>
            </a:extLst>
          </p:cNvPr>
          <p:cNvSpPr>
            <a:spLocks noGrp="1"/>
          </p:cNvSpPr>
          <p:nvPr>
            <p:ph type="dt" sz="half" idx="10"/>
          </p:nvPr>
        </p:nvSpPr>
        <p:spPr/>
        <p:txBody>
          <a:bodyPr/>
          <a:lstStyle/>
          <a:p>
            <a:fld id="{95B58DAB-D5F5-0945-956C-6FE5875383B9}" type="datetime1">
              <a:rPr lang="en-IN" smtClean="0"/>
              <a:t>21-01-2025</a:t>
            </a:fld>
            <a:endParaRPr lang="en-US"/>
          </a:p>
        </p:txBody>
      </p:sp>
      <p:sp>
        <p:nvSpPr>
          <p:cNvPr id="6" name="Footer Placeholder 5">
            <a:extLst>
              <a:ext uri="{FF2B5EF4-FFF2-40B4-BE49-F238E27FC236}">
                <a16:creationId xmlns:a16="http://schemas.microsoft.com/office/drawing/2014/main" id="{F8DF9812-0B0E-8B4E-B974-AED246831EED}"/>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BF2DD631-5A00-6741-95DE-47493F50E365}"/>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52846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338A-7485-C14F-8029-B22475D31D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2F5063-BC7F-F54D-AD65-65F1B441FFD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286DC7-65E1-144A-B7D1-CB15C503F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C3682B-03EA-BF46-A546-DEB20FE4327D}"/>
              </a:ext>
            </a:extLst>
          </p:cNvPr>
          <p:cNvSpPr>
            <a:spLocks noGrp="1"/>
          </p:cNvSpPr>
          <p:nvPr>
            <p:ph type="dt" sz="half" idx="10"/>
          </p:nvPr>
        </p:nvSpPr>
        <p:spPr/>
        <p:txBody>
          <a:bodyPr/>
          <a:lstStyle/>
          <a:p>
            <a:fld id="{07081668-63BF-9646-AE99-4276AA0E4CC8}" type="datetime1">
              <a:rPr lang="en-IN" smtClean="0"/>
              <a:t>21-01-2025</a:t>
            </a:fld>
            <a:endParaRPr lang="en-US"/>
          </a:p>
        </p:txBody>
      </p:sp>
      <p:sp>
        <p:nvSpPr>
          <p:cNvPr id="6" name="Footer Placeholder 5">
            <a:extLst>
              <a:ext uri="{FF2B5EF4-FFF2-40B4-BE49-F238E27FC236}">
                <a16:creationId xmlns:a16="http://schemas.microsoft.com/office/drawing/2014/main" id="{40F12F05-B6D2-0442-BC50-B76046EBF2F5}"/>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D457EEA1-EE6E-5641-BC9D-32F77ED4FCD2}"/>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28248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D30F0-8065-CF46-8C34-7633B07932A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6404BAB-EEB7-2F41-A1EA-2D5AB5CCE1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24924CCB-3E7C-9D4F-9AAE-024F39AD57A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88168-E396-CB41-89CC-7EF6A20D5541}" type="datetime1">
              <a:rPr lang="en-IN" smtClean="0"/>
              <a:t>21-01-2025</a:t>
            </a:fld>
            <a:endParaRPr lang="en-US"/>
          </a:p>
        </p:txBody>
      </p:sp>
      <p:sp>
        <p:nvSpPr>
          <p:cNvPr id="5" name="Footer Placeholder 4">
            <a:extLst>
              <a:ext uri="{FF2B5EF4-FFF2-40B4-BE49-F238E27FC236}">
                <a16:creationId xmlns:a16="http://schemas.microsoft.com/office/drawing/2014/main" id="{E412962B-3F82-C740-BB6F-5609167289F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HydroSense\</a:t>
            </a:r>
          </a:p>
        </p:txBody>
      </p:sp>
      <p:sp>
        <p:nvSpPr>
          <p:cNvPr id="6" name="Slide Number Placeholder 5">
            <a:extLst>
              <a:ext uri="{FF2B5EF4-FFF2-40B4-BE49-F238E27FC236}">
                <a16:creationId xmlns:a16="http://schemas.microsoft.com/office/drawing/2014/main" id="{4D85D511-91F4-934A-8FCB-D48B7975079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9052F-D4DD-D145-84E4-8EC3C66C4C00}" type="slidenum">
              <a:rPr lang="en-US" smtClean="0"/>
              <a:t>‹#›</a:t>
            </a:fld>
            <a:endParaRPr lang="en-US"/>
          </a:p>
        </p:txBody>
      </p:sp>
    </p:spTree>
    <p:extLst>
      <p:ext uri="{BB962C8B-B14F-4D97-AF65-F5344CB8AC3E}">
        <p14:creationId xmlns:p14="http://schemas.microsoft.com/office/powerpoint/2010/main" val="434619331"/>
      </p:ext>
    </p:extLst>
  </p:cSld>
  <p:clrMap bg1="lt1" tx1="dk1" bg2="lt2" tx2="dk2" accent1="accent1" accent2="accent2" accent3="accent3" accent4="accent4" accent5="accent5" accent6="accent6" hlink="hlink" folHlink="folHlink"/>
  <p:sldLayoutIdLst>
    <p:sldLayoutId id="2147483668"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panose="020005030000000200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panose="020005030000000200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DCFB13-08A7-DF42-B2AA-B071CB16DF18}"/>
              </a:ext>
            </a:extLst>
          </p:cNvPr>
          <p:cNvSpPr/>
          <p:nvPr/>
        </p:nvSpPr>
        <p:spPr>
          <a:xfrm>
            <a:off x="321672" y="425299"/>
            <a:ext cx="11582400" cy="4859396"/>
          </a:xfrm>
          <a:prstGeom prst="rect">
            <a:avLst/>
          </a:prstGeom>
          <a:solidFill>
            <a:srgbClr val="0B3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C17D3EF3-1017-6F49-B201-125A345E25A7}"/>
              </a:ext>
            </a:extLst>
          </p:cNvPr>
          <p:cNvPicPr>
            <a:picLocks noChangeAspect="1"/>
          </p:cNvPicPr>
          <p:nvPr/>
        </p:nvPicPr>
        <p:blipFill>
          <a:blip r:embed="rId3"/>
          <a:srcRect/>
          <a:stretch/>
        </p:blipFill>
        <p:spPr>
          <a:xfrm>
            <a:off x="4510240" y="5344960"/>
            <a:ext cx="1504298" cy="1489868"/>
          </a:xfrm>
          <a:prstGeom prst="rect">
            <a:avLst/>
          </a:prstGeom>
        </p:spPr>
      </p:pic>
      <p:pic>
        <p:nvPicPr>
          <p:cNvPr id="2" name="Picture 1">
            <a:extLst>
              <a:ext uri="{FF2B5EF4-FFF2-40B4-BE49-F238E27FC236}">
                <a16:creationId xmlns:a16="http://schemas.microsoft.com/office/drawing/2014/main" id="{F741CA8F-4D8B-39CC-0860-8DE79D067B3A}"/>
              </a:ext>
            </a:extLst>
          </p:cNvPr>
          <p:cNvPicPr>
            <a:picLocks noChangeAspect="1"/>
          </p:cNvPicPr>
          <p:nvPr/>
        </p:nvPicPr>
        <p:blipFill>
          <a:blip r:embed="rId4"/>
          <a:srcRect/>
          <a:stretch/>
        </p:blipFill>
        <p:spPr>
          <a:xfrm>
            <a:off x="6329148" y="5330530"/>
            <a:ext cx="1504298" cy="1504298"/>
          </a:xfrm>
          <a:prstGeom prst="rect">
            <a:avLst/>
          </a:prstGeom>
        </p:spPr>
      </p:pic>
      <p:sp>
        <p:nvSpPr>
          <p:cNvPr id="5" name="TextBox 4">
            <a:extLst>
              <a:ext uri="{FF2B5EF4-FFF2-40B4-BE49-F238E27FC236}">
                <a16:creationId xmlns:a16="http://schemas.microsoft.com/office/drawing/2014/main" id="{76B382B4-0ABC-38EB-7F17-01BF1EAAC7ED}"/>
              </a:ext>
            </a:extLst>
          </p:cNvPr>
          <p:cNvSpPr txBox="1"/>
          <p:nvPr/>
        </p:nvSpPr>
        <p:spPr>
          <a:xfrm>
            <a:off x="607845" y="605344"/>
            <a:ext cx="6097508" cy="707886"/>
          </a:xfrm>
          <a:prstGeom prst="rect">
            <a:avLst/>
          </a:prstGeom>
          <a:noFill/>
        </p:spPr>
        <p:txBody>
          <a:bodyPr wrap="square">
            <a:spAutoFit/>
          </a:bodyPr>
          <a:lstStyle/>
          <a:p>
            <a:r>
              <a:rPr lang="en-US" sz="4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Runoff Efficiency</a:t>
            </a:r>
          </a:p>
        </p:txBody>
      </p:sp>
      <p:pic>
        <p:nvPicPr>
          <p:cNvPr id="1026" name="Picture 2" descr="Remote Sensing and GIS - Applications of Remote Sensing | BYJU'S">
            <a:extLst>
              <a:ext uri="{FF2B5EF4-FFF2-40B4-BE49-F238E27FC236}">
                <a16:creationId xmlns:a16="http://schemas.microsoft.com/office/drawing/2014/main" id="{326BC0AC-D0E8-20EA-1CC5-E3BC687C48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03"/>
          <a:stretch/>
        </p:blipFill>
        <p:spPr bwMode="auto">
          <a:xfrm>
            <a:off x="4578238" y="1412865"/>
            <a:ext cx="7143750" cy="367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37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B594C8-64A2-B567-EA03-36750275209D}"/>
              </a:ext>
            </a:extLst>
          </p:cNvPr>
          <p:cNvSpPr>
            <a:spLocks noGrp="1"/>
          </p:cNvSpPr>
          <p:nvPr>
            <p:ph type="sldNum" sz="quarter" idx="12"/>
          </p:nvPr>
        </p:nvSpPr>
        <p:spPr/>
        <p:txBody>
          <a:bodyPr/>
          <a:lstStyle/>
          <a:p>
            <a:fld id="{1EF9052F-D4DD-D145-84E4-8EC3C66C4C00}" type="slidenum">
              <a:rPr lang="en-US" smtClean="0"/>
              <a:t>10</a:t>
            </a:fld>
            <a:endParaRPr lang="en-US"/>
          </a:p>
        </p:txBody>
      </p:sp>
      <p:pic>
        <p:nvPicPr>
          <p:cNvPr id="6" name="Picture 5">
            <a:extLst>
              <a:ext uri="{FF2B5EF4-FFF2-40B4-BE49-F238E27FC236}">
                <a16:creationId xmlns:a16="http://schemas.microsoft.com/office/drawing/2014/main" id="{59185334-0E43-C126-48FF-DBF384C8371E}"/>
              </a:ext>
            </a:extLst>
          </p:cNvPr>
          <p:cNvPicPr>
            <a:picLocks noChangeAspect="1"/>
          </p:cNvPicPr>
          <p:nvPr/>
        </p:nvPicPr>
        <p:blipFill>
          <a:blip r:embed="rId2"/>
          <a:stretch>
            <a:fillRect/>
          </a:stretch>
        </p:blipFill>
        <p:spPr>
          <a:xfrm>
            <a:off x="1050989" y="2113936"/>
            <a:ext cx="8931211" cy="2080832"/>
          </a:xfrm>
          <a:prstGeom prst="rect">
            <a:avLst/>
          </a:prstGeom>
        </p:spPr>
      </p:pic>
      <p:cxnSp>
        <p:nvCxnSpPr>
          <p:cNvPr id="8" name="Connector: Elbow 7">
            <a:extLst>
              <a:ext uri="{FF2B5EF4-FFF2-40B4-BE49-F238E27FC236}">
                <a16:creationId xmlns:a16="http://schemas.microsoft.com/office/drawing/2014/main" id="{1AED80B7-4F74-C9FE-CAF6-0AEBF40E81A2}"/>
              </a:ext>
            </a:extLst>
          </p:cNvPr>
          <p:cNvCxnSpPr/>
          <p:nvPr/>
        </p:nvCxnSpPr>
        <p:spPr>
          <a:xfrm rot="5400000" flipH="1" flipV="1">
            <a:off x="6645806" y="1759173"/>
            <a:ext cx="1887793" cy="6505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923691F-5F58-2F1C-E072-64FF0CAA0E5C}"/>
              </a:ext>
            </a:extLst>
          </p:cNvPr>
          <p:cNvCxnSpPr>
            <a:cxnSpLocks/>
          </p:cNvCxnSpPr>
          <p:nvPr/>
        </p:nvCxnSpPr>
        <p:spPr>
          <a:xfrm rot="5400000">
            <a:off x="3729675" y="4291844"/>
            <a:ext cx="1643718" cy="1083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6AE437-4790-97A5-075E-DCF1837957D1}"/>
              </a:ext>
            </a:extLst>
          </p:cNvPr>
          <p:cNvSpPr/>
          <p:nvPr/>
        </p:nvSpPr>
        <p:spPr>
          <a:xfrm>
            <a:off x="3228057" y="5765388"/>
            <a:ext cx="2516076" cy="5909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latin typeface="Helvetica Neue" panose="02000503000000020004"/>
              </a:rPr>
              <a:t>Linear interpolation in time, lot and </a:t>
            </a:r>
            <a:r>
              <a:rPr lang="en-IN" sz="1400" b="1" dirty="0" err="1">
                <a:latin typeface="Helvetica Neue" panose="02000503000000020004"/>
              </a:rPr>
              <a:t>lat</a:t>
            </a:r>
            <a:r>
              <a:rPr lang="en-IN" sz="1400" b="1" dirty="0">
                <a:latin typeface="Helvetica Neue" panose="02000503000000020004"/>
              </a:rPr>
              <a:t> direction</a:t>
            </a:r>
          </a:p>
        </p:txBody>
      </p:sp>
      <p:sp>
        <p:nvSpPr>
          <p:cNvPr id="14" name="Rectangle 13">
            <a:extLst>
              <a:ext uri="{FF2B5EF4-FFF2-40B4-BE49-F238E27FC236}">
                <a16:creationId xmlns:a16="http://schemas.microsoft.com/office/drawing/2014/main" id="{D91AE59B-9083-9B30-15F8-518382FDF16A}"/>
              </a:ext>
            </a:extLst>
          </p:cNvPr>
          <p:cNvSpPr/>
          <p:nvPr/>
        </p:nvSpPr>
        <p:spPr>
          <a:xfrm>
            <a:off x="6656931" y="462501"/>
            <a:ext cx="2516076" cy="5909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a:latin typeface="Helvetica Neue" panose="02000503000000020004"/>
              </a:rPr>
              <a:t>Placing monthly mean</a:t>
            </a:r>
            <a:endParaRPr lang="en-IN" sz="1400" b="1" dirty="0">
              <a:latin typeface="Helvetica Neue" panose="02000503000000020004"/>
            </a:endParaRPr>
          </a:p>
        </p:txBody>
      </p:sp>
    </p:spTree>
    <p:extLst>
      <p:ext uri="{BB962C8B-B14F-4D97-AF65-F5344CB8AC3E}">
        <p14:creationId xmlns:p14="http://schemas.microsoft.com/office/powerpoint/2010/main" val="110108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A3C42-4D06-25BF-C0DD-EA3AE5AF4522}"/>
              </a:ext>
            </a:extLst>
          </p:cNvPr>
          <p:cNvSpPr>
            <a:spLocks noGrp="1"/>
          </p:cNvSpPr>
          <p:nvPr>
            <p:ph type="sldNum" sz="quarter" idx="12"/>
          </p:nvPr>
        </p:nvSpPr>
        <p:spPr/>
        <p:txBody>
          <a:bodyPr/>
          <a:lstStyle/>
          <a:p>
            <a:fld id="{1EF9052F-D4DD-D145-84E4-8EC3C66C4C00}" type="slidenum">
              <a:rPr lang="en-US" smtClean="0"/>
              <a:t>11</a:t>
            </a:fld>
            <a:endParaRPr lang="en-US"/>
          </a:p>
        </p:txBody>
      </p:sp>
      <p:sp>
        <p:nvSpPr>
          <p:cNvPr id="7" name="TextBox 6">
            <a:extLst>
              <a:ext uri="{FF2B5EF4-FFF2-40B4-BE49-F238E27FC236}">
                <a16:creationId xmlns:a16="http://schemas.microsoft.com/office/drawing/2014/main" id="{FDCCE0AB-6F5F-1ACD-F302-81D3ABC050C7}"/>
              </a:ext>
            </a:extLst>
          </p:cNvPr>
          <p:cNvSpPr txBox="1"/>
          <p:nvPr/>
        </p:nvSpPr>
        <p:spPr>
          <a:xfrm>
            <a:off x="3449779" y="292998"/>
            <a:ext cx="4668831" cy="630924"/>
          </a:xfrm>
          <a:prstGeom prst="rect">
            <a:avLst/>
          </a:prstGeom>
          <a:solidFill>
            <a:schemeClr val="accent6">
              <a:lumMod val="50000"/>
            </a:schemeClr>
          </a:solidFill>
          <a:ln w="38100">
            <a:noFill/>
          </a:ln>
        </p:spPr>
        <p:txBody>
          <a:bodyPr wrap="square" lIns="72000" tIns="72000" rIns="72000" bIns="72000" rtlCol="0" anchor="ctr" anchorCtr="0">
            <a:spAutoFit/>
          </a:bodyPr>
          <a:lstStyle/>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1_PRILIMINARY ANALYSIS</a:t>
            </a:r>
            <a:endParaRPr lang="en-US" sz="2400" b="1" dirty="0">
              <a:solidFill>
                <a:schemeClr val="bg1"/>
              </a:solidFill>
              <a:latin typeface="Helvetica Neue" panose="02000503000000020004" pitchFamily="2" charset="0"/>
            </a:endParaRPr>
          </a:p>
        </p:txBody>
      </p:sp>
      <p:sp>
        <p:nvSpPr>
          <p:cNvPr id="9" name="Rectangle 8">
            <a:extLst>
              <a:ext uri="{FF2B5EF4-FFF2-40B4-BE49-F238E27FC236}">
                <a16:creationId xmlns:a16="http://schemas.microsoft.com/office/drawing/2014/main" id="{195ABBC7-2E4B-0B1D-D58E-32BE21492E97}"/>
              </a:ext>
            </a:extLst>
          </p:cNvPr>
          <p:cNvSpPr/>
          <p:nvPr/>
        </p:nvSpPr>
        <p:spPr>
          <a:xfrm>
            <a:off x="1270842" y="2801060"/>
            <a:ext cx="1702449" cy="50960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0_</a:t>
            </a:r>
            <a:r>
              <a:rPr lang="en-IN" sz="1400" b="1" dirty="0">
                <a:solidFill>
                  <a:schemeClr val="tx1"/>
                </a:solidFill>
                <a:latin typeface="Helvetica Neue" panose="02000503000000020004"/>
              </a:rPr>
              <a:t>Normalization</a:t>
            </a:r>
          </a:p>
        </p:txBody>
      </p:sp>
      <p:sp>
        <p:nvSpPr>
          <p:cNvPr id="10" name="Rectangle 9">
            <a:extLst>
              <a:ext uri="{FF2B5EF4-FFF2-40B4-BE49-F238E27FC236}">
                <a16:creationId xmlns:a16="http://schemas.microsoft.com/office/drawing/2014/main" id="{C651425D-A829-0ABD-C364-2FA428D6DFB3}"/>
              </a:ext>
            </a:extLst>
          </p:cNvPr>
          <p:cNvSpPr/>
          <p:nvPr/>
        </p:nvSpPr>
        <p:spPr>
          <a:xfrm>
            <a:off x="4136190" y="2801060"/>
            <a:ext cx="1498646" cy="50960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1_IMD vs IMD </a:t>
            </a:r>
            <a:r>
              <a:rPr lang="en-IN" sz="1200" b="1" dirty="0" err="1">
                <a:solidFill>
                  <a:schemeClr val="tx1"/>
                </a:solidFill>
                <a:latin typeface="Helvetica Neue" panose="02000503000000020004"/>
              </a:rPr>
              <a:t>caliberated</a:t>
            </a:r>
            <a:endParaRPr lang="en-IN" sz="1200" b="1" dirty="0">
              <a:solidFill>
                <a:schemeClr val="tx1"/>
              </a:solidFill>
              <a:latin typeface="Helvetica Neue" panose="02000503000000020004"/>
            </a:endParaRPr>
          </a:p>
        </p:txBody>
      </p:sp>
      <p:cxnSp>
        <p:nvCxnSpPr>
          <p:cNvPr id="11" name="Connector: Elbow 10">
            <a:extLst>
              <a:ext uri="{FF2B5EF4-FFF2-40B4-BE49-F238E27FC236}">
                <a16:creationId xmlns:a16="http://schemas.microsoft.com/office/drawing/2014/main" id="{90AC12FB-A0F3-D5AA-FF17-88633BA5A31B}"/>
              </a:ext>
            </a:extLst>
          </p:cNvPr>
          <p:cNvCxnSpPr>
            <a:cxnSpLocks/>
            <a:stCxn id="7" idx="2"/>
            <a:endCxn id="10" idx="0"/>
          </p:cNvCxnSpPr>
          <p:nvPr/>
        </p:nvCxnSpPr>
        <p:spPr>
          <a:xfrm rot="5400000">
            <a:off x="4396285" y="1413150"/>
            <a:ext cx="1877138" cy="898682"/>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BB96B5B-E78C-0A8E-5408-8E3DE32320C2}"/>
              </a:ext>
            </a:extLst>
          </p:cNvPr>
          <p:cNvCxnSpPr>
            <a:cxnSpLocks/>
            <a:stCxn id="7" idx="2"/>
            <a:endCxn id="9" idx="0"/>
          </p:cNvCxnSpPr>
          <p:nvPr/>
        </p:nvCxnSpPr>
        <p:spPr>
          <a:xfrm rot="5400000">
            <a:off x="3014562" y="31427"/>
            <a:ext cx="1877138" cy="3662128"/>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87339-EA0A-EA53-44DD-7018B0C4B44D}"/>
              </a:ext>
            </a:extLst>
          </p:cNvPr>
          <p:cNvSpPr/>
          <p:nvPr/>
        </p:nvSpPr>
        <p:spPr>
          <a:xfrm>
            <a:off x="6515041" y="2859498"/>
            <a:ext cx="1907325" cy="39273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2_REGRE vs REREG</a:t>
            </a:r>
          </a:p>
        </p:txBody>
      </p:sp>
      <p:cxnSp>
        <p:nvCxnSpPr>
          <p:cNvPr id="5" name="Connector: Elbow 4">
            <a:extLst>
              <a:ext uri="{FF2B5EF4-FFF2-40B4-BE49-F238E27FC236}">
                <a16:creationId xmlns:a16="http://schemas.microsoft.com/office/drawing/2014/main" id="{880188ED-D1A0-B9B2-F8C4-5F76A205C845}"/>
              </a:ext>
            </a:extLst>
          </p:cNvPr>
          <p:cNvCxnSpPr>
            <a:cxnSpLocks/>
            <a:stCxn id="7" idx="2"/>
            <a:endCxn id="3" idx="0"/>
          </p:cNvCxnSpPr>
          <p:nvPr/>
        </p:nvCxnSpPr>
        <p:spPr>
          <a:xfrm rot="16200000" flipH="1">
            <a:off x="5658661" y="1049455"/>
            <a:ext cx="1935576" cy="1684509"/>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48A123-73FB-94E3-9580-760967818561}"/>
              </a:ext>
            </a:extLst>
          </p:cNvPr>
          <p:cNvSpPr/>
          <p:nvPr/>
        </p:nvSpPr>
        <p:spPr>
          <a:xfrm>
            <a:off x="2122067" y="3940065"/>
            <a:ext cx="1851550" cy="70234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In this one, we checked if gamma is necessary</a:t>
            </a:r>
          </a:p>
        </p:txBody>
      </p:sp>
      <p:sp>
        <p:nvSpPr>
          <p:cNvPr id="21" name="Rectangle 20">
            <a:extLst>
              <a:ext uri="{FF2B5EF4-FFF2-40B4-BE49-F238E27FC236}">
                <a16:creationId xmlns:a16="http://schemas.microsoft.com/office/drawing/2014/main" id="{68E2F625-4208-7D3E-F05D-D41364BAE038}"/>
              </a:ext>
            </a:extLst>
          </p:cNvPr>
          <p:cNvSpPr/>
          <p:nvPr/>
        </p:nvSpPr>
        <p:spPr>
          <a:xfrm>
            <a:off x="4702715" y="3940065"/>
            <a:ext cx="2462205" cy="89038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Here we see why the </a:t>
            </a:r>
            <a:r>
              <a:rPr lang="en-IN" sz="1200" b="1" dirty="0" err="1">
                <a:solidFill>
                  <a:schemeClr val="tx1"/>
                </a:solidFill>
                <a:latin typeface="Helvetica Neue" panose="02000503000000020004"/>
              </a:rPr>
              <a:t>indus</a:t>
            </a:r>
            <a:r>
              <a:rPr lang="en-IN" sz="1200" b="1" dirty="0">
                <a:solidFill>
                  <a:schemeClr val="tx1"/>
                </a:solidFill>
                <a:latin typeface="Helvetica Neue" panose="02000503000000020004"/>
              </a:rPr>
              <a:t> region show higher RE in IMD </a:t>
            </a:r>
            <a:r>
              <a:rPr lang="en-IN" sz="1200" b="1" dirty="0" err="1">
                <a:solidFill>
                  <a:schemeClr val="tx1"/>
                </a:solidFill>
                <a:latin typeface="Helvetica Neue" panose="02000503000000020004"/>
              </a:rPr>
              <a:t>caliberated</a:t>
            </a:r>
            <a:r>
              <a:rPr lang="en-IN" sz="1200" b="1" dirty="0">
                <a:solidFill>
                  <a:schemeClr val="tx1"/>
                </a:solidFill>
                <a:latin typeface="Helvetica Neue" panose="02000503000000020004"/>
              </a:rPr>
              <a:t> while lesser in IMD LIS output</a:t>
            </a:r>
          </a:p>
        </p:txBody>
      </p:sp>
      <p:sp>
        <p:nvSpPr>
          <p:cNvPr id="26" name="Rectangle 25">
            <a:extLst>
              <a:ext uri="{FF2B5EF4-FFF2-40B4-BE49-F238E27FC236}">
                <a16:creationId xmlns:a16="http://schemas.microsoft.com/office/drawing/2014/main" id="{4B175D79-8E85-E6AF-9385-65D0BB2FF61C}"/>
              </a:ext>
            </a:extLst>
          </p:cNvPr>
          <p:cNvSpPr/>
          <p:nvPr/>
        </p:nvSpPr>
        <p:spPr>
          <a:xfrm>
            <a:off x="7533221" y="3892561"/>
            <a:ext cx="2952503" cy="106706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Evaluate the difference between region average with averages of RE over each region</a:t>
            </a:r>
          </a:p>
        </p:txBody>
      </p:sp>
      <p:grpSp>
        <p:nvGrpSpPr>
          <p:cNvPr id="2" name="Group 1">
            <a:extLst>
              <a:ext uri="{FF2B5EF4-FFF2-40B4-BE49-F238E27FC236}">
                <a16:creationId xmlns:a16="http://schemas.microsoft.com/office/drawing/2014/main" id="{03D88366-C3E4-A43F-02DD-80F8E40B633A}"/>
              </a:ext>
            </a:extLst>
          </p:cNvPr>
          <p:cNvGrpSpPr/>
          <p:nvPr/>
        </p:nvGrpSpPr>
        <p:grpSpPr>
          <a:xfrm>
            <a:off x="230294" y="6356352"/>
            <a:ext cx="11582400" cy="205757"/>
            <a:chOff x="304800" y="6499842"/>
            <a:chExt cx="11582400" cy="205757"/>
          </a:xfrm>
        </p:grpSpPr>
        <p:cxnSp>
          <p:nvCxnSpPr>
            <p:cNvPr id="6" name="Straight Connector 5">
              <a:extLst>
                <a:ext uri="{FF2B5EF4-FFF2-40B4-BE49-F238E27FC236}">
                  <a16:creationId xmlns:a16="http://schemas.microsoft.com/office/drawing/2014/main" id="{12321D4F-8785-422D-97D4-982B4922299E}"/>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613CCD-46A6-B786-985F-6F6C2DB1868D}"/>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7C177-5F5E-59E3-7B53-CF270DBBF0C8}"/>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0966C2E-48D7-A3E4-2091-EBDF60CD5489}"/>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3701259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12</a:t>
            </a:fld>
            <a:endParaRPr lang="en-US"/>
          </a:p>
        </p:txBody>
      </p:sp>
      <p:cxnSp>
        <p:nvCxnSpPr>
          <p:cNvPr id="11" name="Connector: Elbow 10">
            <a:extLst>
              <a:ext uri="{FF2B5EF4-FFF2-40B4-BE49-F238E27FC236}">
                <a16:creationId xmlns:a16="http://schemas.microsoft.com/office/drawing/2014/main" id="{B772B15D-6C27-83F2-8F80-612FD08A3504}"/>
              </a:ext>
            </a:extLst>
          </p:cNvPr>
          <p:cNvCxnSpPr>
            <a:cxnSpLocks/>
            <a:stCxn id="12" idx="3"/>
            <a:endCxn id="15" idx="1"/>
          </p:cNvCxnSpPr>
          <p:nvPr/>
        </p:nvCxnSpPr>
        <p:spPr>
          <a:xfrm flipV="1">
            <a:off x="2590170" y="2731558"/>
            <a:ext cx="1354278" cy="43713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1E4137C-ABF3-3C6D-9166-B6E845460F2E}"/>
              </a:ext>
            </a:extLst>
          </p:cNvPr>
          <p:cNvSpPr/>
          <p:nvPr/>
        </p:nvSpPr>
        <p:spPr>
          <a:xfrm>
            <a:off x="698307" y="2987393"/>
            <a:ext cx="1891863" cy="3626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4_RE ANALYSIS</a:t>
            </a:r>
          </a:p>
        </p:txBody>
      </p:sp>
      <p:sp>
        <p:nvSpPr>
          <p:cNvPr id="15" name="Rectangle 14">
            <a:extLst>
              <a:ext uri="{FF2B5EF4-FFF2-40B4-BE49-F238E27FC236}">
                <a16:creationId xmlns:a16="http://schemas.microsoft.com/office/drawing/2014/main" id="{DEC98F5E-1ACA-2C5D-4FE3-FD0D4E2831F4}"/>
              </a:ext>
            </a:extLst>
          </p:cNvPr>
          <p:cNvSpPr/>
          <p:nvPr/>
        </p:nvSpPr>
        <p:spPr>
          <a:xfrm>
            <a:off x="3944448" y="2589198"/>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1_Mean_var</a:t>
            </a:r>
          </a:p>
        </p:txBody>
      </p:sp>
      <p:sp>
        <p:nvSpPr>
          <p:cNvPr id="20" name="Rectangle 19">
            <a:extLst>
              <a:ext uri="{FF2B5EF4-FFF2-40B4-BE49-F238E27FC236}">
                <a16:creationId xmlns:a16="http://schemas.microsoft.com/office/drawing/2014/main" id="{0DD1FDE5-F8B1-7471-2327-0A370EFE3258}"/>
              </a:ext>
            </a:extLst>
          </p:cNvPr>
          <p:cNvSpPr/>
          <p:nvPr/>
        </p:nvSpPr>
        <p:spPr>
          <a:xfrm>
            <a:off x="3944446" y="5637735"/>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4_Deep </a:t>
            </a:r>
            <a:r>
              <a:rPr lang="en-IN" sz="1200" dirty="0" err="1">
                <a:solidFill>
                  <a:schemeClr val="tx1"/>
                </a:solidFill>
                <a:latin typeface="Helvetica Neue" panose="02000503000000020004"/>
              </a:rPr>
              <a:t>inves</a:t>
            </a:r>
            <a:endParaRPr lang="en-IN" sz="1200" dirty="0">
              <a:solidFill>
                <a:schemeClr val="tx1"/>
              </a:solidFill>
              <a:latin typeface="Helvetica Neue" panose="02000503000000020004"/>
            </a:endParaRPr>
          </a:p>
        </p:txBody>
      </p:sp>
      <p:cxnSp>
        <p:nvCxnSpPr>
          <p:cNvPr id="22" name="Connector: Elbow 21">
            <a:extLst>
              <a:ext uri="{FF2B5EF4-FFF2-40B4-BE49-F238E27FC236}">
                <a16:creationId xmlns:a16="http://schemas.microsoft.com/office/drawing/2014/main" id="{813CDD1B-C6E9-FCD2-B70F-3C74B97B55E6}"/>
              </a:ext>
            </a:extLst>
          </p:cNvPr>
          <p:cNvCxnSpPr>
            <a:cxnSpLocks/>
            <a:stCxn id="12" idx="3"/>
            <a:endCxn id="20" idx="1"/>
          </p:cNvCxnSpPr>
          <p:nvPr/>
        </p:nvCxnSpPr>
        <p:spPr>
          <a:xfrm>
            <a:off x="2590170" y="3168697"/>
            <a:ext cx="1354276" cy="2611398"/>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BBB1E3-BF7E-D2E6-1753-1294F79BA5DB}"/>
              </a:ext>
            </a:extLst>
          </p:cNvPr>
          <p:cNvSpPr/>
          <p:nvPr/>
        </p:nvSpPr>
        <p:spPr>
          <a:xfrm>
            <a:off x="-442102" y="5748736"/>
            <a:ext cx="1719743" cy="747906"/>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Two regions have contrasting RE nature</a:t>
            </a:r>
          </a:p>
        </p:txBody>
      </p:sp>
      <p:cxnSp>
        <p:nvCxnSpPr>
          <p:cNvPr id="35" name="Connector: Curved 34">
            <a:extLst>
              <a:ext uri="{FF2B5EF4-FFF2-40B4-BE49-F238E27FC236}">
                <a16:creationId xmlns:a16="http://schemas.microsoft.com/office/drawing/2014/main" id="{E6972020-E762-33F6-7822-AC459D1F6B6B}"/>
              </a:ext>
            </a:extLst>
          </p:cNvPr>
          <p:cNvCxnSpPr>
            <a:stCxn id="28" idx="0"/>
            <a:endCxn id="20" idx="2"/>
          </p:cNvCxnSpPr>
          <p:nvPr/>
        </p:nvCxnSpPr>
        <p:spPr>
          <a:xfrm rot="16200000" flipH="1">
            <a:off x="2481412" y="3685094"/>
            <a:ext cx="173718" cy="4301002"/>
          </a:xfrm>
          <a:prstGeom prst="curvedConnector5">
            <a:avLst>
              <a:gd name="adj1" fmla="val -131593"/>
              <a:gd name="adj2" fmla="val 50994"/>
              <a:gd name="adj3" fmla="val 231593"/>
            </a:avLst>
          </a:prstGeom>
          <a:ln w="9525">
            <a:prstDash val="lgDash"/>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B88EFD05-A368-5F81-D528-9C4B5A0E2190}"/>
              </a:ext>
            </a:extLst>
          </p:cNvPr>
          <p:cNvSpPr/>
          <p:nvPr/>
        </p:nvSpPr>
        <p:spPr>
          <a:xfrm>
            <a:off x="7061949" y="4950356"/>
            <a:ext cx="1548651" cy="284719"/>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4.2.1_Timeseries</a:t>
            </a:r>
          </a:p>
        </p:txBody>
      </p:sp>
      <p:sp>
        <p:nvSpPr>
          <p:cNvPr id="37" name="Rectangle 36">
            <a:extLst>
              <a:ext uri="{FF2B5EF4-FFF2-40B4-BE49-F238E27FC236}">
                <a16:creationId xmlns:a16="http://schemas.microsoft.com/office/drawing/2014/main" id="{C05EB9F2-F9F8-46BB-6931-E9EAC1D6C412}"/>
              </a:ext>
            </a:extLst>
          </p:cNvPr>
          <p:cNvSpPr/>
          <p:nvPr/>
        </p:nvSpPr>
        <p:spPr>
          <a:xfrm>
            <a:off x="7097144" y="6081176"/>
            <a:ext cx="1548651" cy="284719"/>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4.2.1_GIF</a:t>
            </a:r>
          </a:p>
        </p:txBody>
      </p:sp>
      <p:cxnSp>
        <p:nvCxnSpPr>
          <p:cNvPr id="39" name="Connector: Elbow 38">
            <a:extLst>
              <a:ext uri="{FF2B5EF4-FFF2-40B4-BE49-F238E27FC236}">
                <a16:creationId xmlns:a16="http://schemas.microsoft.com/office/drawing/2014/main" id="{80550080-6FF1-8823-BE27-15AC52B476A2}"/>
              </a:ext>
            </a:extLst>
          </p:cNvPr>
          <p:cNvCxnSpPr>
            <a:cxnSpLocks/>
            <a:stCxn id="20" idx="3"/>
            <a:endCxn id="36" idx="1"/>
          </p:cNvCxnSpPr>
          <p:nvPr/>
        </p:nvCxnSpPr>
        <p:spPr>
          <a:xfrm flipV="1">
            <a:off x="5493097" y="5092716"/>
            <a:ext cx="1568852" cy="68737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D10900A-6E29-E3D0-0AEE-C9899919D8AA}"/>
              </a:ext>
            </a:extLst>
          </p:cNvPr>
          <p:cNvCxnSpPr>
            <a:cxnSpLocks/>
            <a:stCxn id="20" idx="3"/>
            <a:endCxn id="37" idx="1"/>
          </p:cNvCxnSpPr>
          <p:nvPr/>
        </p:nvCxnSpPr>
        <p:spPr>
          <a:xfrm>
            <a:off x="5493097" y="5780095"/>
            <a:ext cx="1604047" cy="443441"/>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A graph of a number of years&#10;&#10;Description automatically generated">
            <a:extLst>
              <a:ext uri="{FF2B5EF4-FFF2-40B4-BE49-F238E27FC236}">
                <a16:creationId xmlns:a16="http://schemas.microsoft.com/office/drawing/2014/main" id="{06EBD8FB-22B3-CEBA-74A1-62A05AA9D4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924" y="4380710"/>
            <a:ext cx="2196179" cy="930162"/>
          </a:xfrm>
          <a:prstGeom prst="rect">
            <a:avLst/>
          </a:prstGeom>
        </p:spPr>
      </p:pic>
      <p:pic>
        <p:nvPicPr>
          <p:cNvPr id="52" name="Picture 51">
            <a:extLst>
              <a:ext uri="{FF2B5EF4-FFF2-40B4-BE49-F238E27FC236}">
                <a16:creationId xmlns:a16="http://schemas.microsoft.com/office/drawing/2014/main" id="{D574AB73-CADD-2C4C-83EB-8DD2C3C346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99" y="5758396"/>
            <a:ext cx="1722150" cy="920736"/>
          </a:xfrm>
          <a:prstGeom prst="rect">
            <a:avLst/>
          </a:prstGeom>
        </p:spPr>
      </p:pic>
      <p:cxnSp>
        <p:nvCxnSpPr>
          <p:cNvPr id="53" name="Connector: Elbow 52">
            <a:extLst>
              <a:ext uri="{FF2B5EF4-FFF2-40B4-BE49-F238E27FC236}">
                <a16:creationId xmlns:a16="http://schemas.microsoft.com/office/drawing/2014/main" id="{230049C1-C128-349A-F413-EC7FA3D3995D}"/>
              </a:ext>
            </a:extLst>
          </p:cNvPr>
          <p:cNvCxnSpPr>
            <a:cxnSpLocks/>
            <a:stCxn id="15" idx="3"/>
          </p:cNvCxnSpPr>
          <p:nvPr/>
        </p:nvCxnSpPr>
        <p:spPr>
          <a:xfrm flipV="1">
            <a:off x="5493099" y="2123190"/>
            <a:ext cx="1205804" cy="60836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8" name="Connector: Elbow 57">
            <a:extLst>
              <a:ext uri="{FF2B5EF4-FFF2-40B4-BE49-F238E27FC236}">
                <a16:creationId xmlns:a16="http://schemas.microsoft.com/office/drawing/2014/main" id="{89B74697-2204-C5D4-6169-3FE2826F4E7F}"/>
              </a:ext>
            </a:extLst>
          </p:cNvPr>
          <p:cNvCxnSpPr>
            <a:cxnSpLocks/>
            <a:stCxn id="36" idx="3"/>
            <a:endCxn id="51" idx="1"/>
          </p:cNvCxnSpPr>
          <p:nvPr/>
        </p:nvCxnSpPr>
        <p:spPr>
          <a:xfrm flipV="1">
            <a:off x="8610600" y="4845791"/>
            <a:ext cx="921324" cy="246925"/>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Connector: Elbow 60">
            <a:extLst>
              <a:ext uri="{FF2B5EF4-FFF2-40B4-BE49-F238E27FC236}">
                <a16:creationId xmlns:a16="http://schemas.microsoft.com/office/drawing/2014/main" id="{F2AAFF16-E545-5D85-BC66-A0D28D263E05}"/>
              </a:ext>
            </a:extLst>
          </p:cNvPr>
          <p:cNvCxnSpPr>
            <a:cxnSpLocks/>
            <a:stCxn id="37" idx="3"/>
            <a:endCxn id="52" idx="1"/>
          </p:cNvCxnSpPr>
          <p:nvPr/>
        </p:nvCxnSpPr>
        <p:spPr>
          <a:xfrm flipV="1">
            <a:off x="8645795" y="6218764"/>
            <a:ext cx="550904" cy="477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65" name="Rectangle 64">
            <a:extLst>
              <a:ext uri="{FF2B5EF4-FFF2-40B4-BE49-F238E27FC236}">
                <a16:creationId xmlns:a16="http://schemas.microsoft.com/office/drawing/2014/main" id="{0BC57A6A-98C5-6E9F-6F0B-A9C997F45AA9}"/>
              </a:ext>
            </a:extLst>
          </p:cNvPr>
          <p:cNvSpPr/>
          <p:nvPr/>
        </p:nvSpPr>
        <p:spPr>
          <a:xfrm>
            <a:off x="3924642" y="3463477"/>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2_Factors</a:t>
            </a:r>
          </a:p>
        </p:txBody>
      </p:sp>
      <p:cxnSp>
        <p:nvCxnSpPr>
          <p:cNvPr id="66" name="Connector: Elbow 65">
            <a:extLst>
              <a:ext uri="{FF2B5EF4-FFF2-40B4-BE49-F238E27FC236}">
                <a16:creationId xmlns:a16="http://schemas.microsoft.com/office/drawing/2014/main" id="{BD8BEE3E-9777-88E1-7A97-1BBCA256036F}"/>
              </a:ext>
            </a:extLst>
          </p:cNvPr>
          <p:cNvCxnSpPr>
            <a:cxnSpLocks/>
            <a:stCxn id="12" idx="3"/>
            <a:endCxn id="65" idx="1"/>
          </p:cNvCxnSpPr>
          <p:nvPr/>
        </p:nvCxnSpPr>
        <p:spPr>
          <a:xfrm>
            <a:off x="2590170" y="3168697"/>
            <a:ext cx="1334472" cy="437140"/>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A6D836-3B11-454E-0C47-408EBCA2E237}"/>
              </a:ext>
            </a:extLst>
          </p:cNvPr>
          <p:cNvSpPr txBox="1"/>
          <p:nvPr/>
        </p:nvSpPr>
        <p:spPr>
          <a:xfrm>
            <a:off x="3296586" y="148323"/>
            <a:ext cx="4853353" cy="550069"/>
          </a:xfrm>
          <a:prstGeom prst="rect">
            <a:avLst/>
          </a:prstGeom>
          <a:solidFill>
            <a:schemeClr val="accent2">
              <a:lumMod val="75000"/>
            </a:schemeClr>
          </a:solidFill>
          <a:ln w="38100">
            <a:noFill/>
          </a:ln>
        </p:spPr>
        <p:txBody>
          <a:bodyPr wrap="square" lIns="72000" tIns="72000" rIns="72000" bIns="72000" rtlCol="0" anchor="ctr" anchorCtr="0">
            <a:spAutoFit/>
          </a:bodyPr>
          <a:lstStyle/>
          <a:p>
            <a:pPr algn="ctr">
              <a:lnSpc>
                <a:spcPct val="150000"/>
              </a:lnSpc>
            </a:pPr>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2_RE ANALYSIS</a:t>
            </a:r>
            <a:endParaRPr lang="en-US" sz="2000" b="1" dirty="0">
              <a:solidFill>
                <a:schemeClr val="bg1"/>
              </a:solidFill>
              <a:latin typeface="Helvetica Neue" panose="02000503000000020004" pitchFamily="2" charset="0"/>
            </a:endParaRPr>
          </a:p>
        </p:txBody>
      </p:sp>
      <p:sp>
        <p:nvSpPr>
          <p:cNvPr id="18" name="Rectangle 17">
            <a:extLst>
              <a:ext uri="{FF2B5EF4-FFF2-40B4-BE49-F238E27FC236}">
                <a16:creationId xmlns:a16="http://schemas.microsoft.com/office/drawing/2014/main" id="{AC903FE0-B24F-FBA2-DB3E-59733851DFBC}"/>
              </a:ext>
            </a:extLst>
          </p:cNvPr>
          <p:cNvSpPr/>
          <p:nvPr/>
        </p:nvSpPr>
        <p:spPr>
          <a:xfrm>
            <a:off x="3954546" y="4222376"/>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3_PQcurve</a:t>
            </a:r>
          </a:p>
        </p:txBody>
      </p:sp>
      <p:cxnSp>
        <p:nvCxnSpPr>
          <p:cNvPr id="46" name="Connector: Elbow 45">
            <a:extLst>
              <a:ext uri="{FF2B5EF4-FFF2-40B4-BE49-F238E27FC236}">
                <a16:creationId xmlns:a16="http://schemas.microsoft.com/office/drawing/2014/main" id="{BCDA5FD8-C271-44FE-84C2-305308B248CA}"/>
              </a:ext>
            </a:extLst>
          </p:cNvPr>
          <p:cNvCxnSpPr>
            <a:cxnSpLocks/>
            <a:stCxn id="12" idx="3"/>
            <a:endCxn id="18" idx="1"/>
          </p:cNvCxnSpPr>
          <p:nvPr/>
        </p:nvCxnSpPr>
        <p:spPr>
          <a:xfrm>
            <a:off x="2590170" y="3168697"/>
            <a:ext cx="1364376" cy="119603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60FDA77-6957-4DA6-85B2-067114759E2A}"/>
              </a:ext>
            </a:extLst>
          </p:cNvPr>
          <p:cNvSpPr/>
          <p:nvPr/>
        </p:nvSpPr>
        <p:spPr>
          <a:xfrm>
            <a:off x="6717706" y="1907644"/>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1_RE </a:t>
            </a:r>
            <a:r>
              <a:rPr lang="en-IN" sz="1200" dirty="0" err="1">
                <a:solidFill>
                  <a:schemeClr val="tx1"/>
                </a:solidFill>
                <a:latin typeface="Helvetica Neue" panose="02000503000000020004"/>
              </a:rPr>
              <a:t>Mean_var</a:t>
            </a:r>
            <a:endParaRPr lang="en-IN" sz="1200" dirty="0">
              <a:solidFill>
                <a:schemeClr val="tx1"/>
              </a:solidFill>
              <a:latin typeface="Helvetica Neue" panose="02000503000000020004"/>
            </a:endParaRPr>
          </a:p>
        </p:txBody>
      </p:sp>
      <p:sp>
        <p:nvSpPr>
          <p:cNvPr id="17" name="Rectangle 16">
            <a:extLst>
              <a:ext uri="{FF2B5EF4-FFF2-40B4-BE49-F238E27FC236}">
                <a16:creationId xmlns:a16="http://schemas.microsoft.com/office/drawing/2014/main" id="{B2A61688-2CD8-355B-4D20-8350F18BB1DA}"/>
              </a:ext>
            </a:extLst>
          </p:cNvPr>
          <p:cNvSpPr/>
          <p:nvPr/>
        </p:nvSpPr>
        <p:spPr>
          <a:xfrm>
            <a:off x="6717706" y="2972206"/>
            <a:ext cx="2180488" cy="377794"/>
          </a:xfrm>
          <a:prstGeom prst="rect">
            <a:avLst/>
          </a:prstGeom>
          <a:solidFill>
            <a:schemeClr val="accent6">
              <a:lumMod val="40000"/>
              <a:lumOff val="60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2_Result and discussion</a:t>
            </a:r>
          </a:p>
        </p:txBody>
      </p:sp>
      <p:cxnSp>
        <p:nvCxnSpPr>
          <p:cNvPr id="21" name="Connector: Elbow 20">
            <a:extLst>
              <a:ext uri="{FF2B5EF4-FFF2-40B4-BE49-F238E27FC236}">
                <a16:creationId xmlns:a16="http://schemas.microsoft.com/office/drawing/2014/main" id="{55C63DB8-BE23-E185-1529-574FD9DE3303}"/>
              </a:ext>
            </a:extLst>
          </p:cNvPr>
          <p:cNvCxnSpPr>
            <a:cxnSpLocks/>
            <a:stCxn id="15" idx="3"/>
            <a:endCxn id="17" idx="1"/>
          </p:cNvCxnSpPr>
          <p:nvPr/>
        </p:nvCxnSpPr>
        <p:spPr>
          <a:xfrm>
            <a:off x="5493099" y="2731558"/>
            <a:ext cx="1224607" cy="429545"/>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7363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13</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5" name="Rectangle 4">
            <a:extLst>
              <a:ext uri="{FF2B5EF4-FFF2-40B4-BE49-F238E27FC236}">
                <a16:creationId xmlns:a16="http://schemas.microsoft.com/office/drawing/2014/main" id="{D60E23F5-EB40-13CA-56ED-4D2A5A09AA16}"/>
              </a:ext>
            </a:extLst>
          </p:cNvPr>
          <p:cNvSpPr/>
          <p:nvPr/>
        </p:nvSpPr>
        <p:spPr>
          <a:xfrm>
            <a:off x="95003" y="718651"/>
            <a:ext cx="2668294" cy="436909"/>
          </a:xfrm>
          <a:prstGeom prst="rect">
            <a:avLst/>
          </a:prstGeom>
          <a:solidFill>
            <a:schemeClr val="bg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1_RE </a:t>
            </a:r>
            <a:r>
              <a:rPr lang="en-IN" sz="1600" b="1" dirty="0" err="1">
                <a:solidFill>
                  <a:schemeClr val="accent2">
                    <a:lumMod val="75000"/>
                  </a:schemeClr>
                </a:solidFill>
                <a:latin typeface="Helvetica Neue" panose="02000503000000020004"/>
              </a:rPr>
              <a:t>Mean_VAR</a:t>
            </a:r>
            <a:endParaRPr lang="en-IN" sz="1600" b="1" dirty="0">
              <a:solidFill>
                <a:schemeClr val="accent2">
                  <a:lumMod val="75000"/>
                </a:schemeClr>
              </a:solidFill>
              <a:latin typeface="Helvetica Neue" panose="02000503000000020004"/>
            </a:endParaRPr>
          </a:p>
        </p:txBody>
      </p:sp>
      <p:pic>
        <p:nvPicPr>
          <p:cNvPr id="8" name="Picture 7">
            <a:extLst>
              <a:ext uri="{FF2B5EF4-FFF2-40B4-BE49-F238E27FC236}">
                <a16:creationId xmlns:a16="http://schemas.microsoft.com/office/drawing/2014/main" id="{466F6FA1-BC52-8677-9D76-D9CCAF50F16D}"/>
              </a:ext>
            </a:extLst>
          </p:cNvPr>
          <p:cNvPicPr>
            <a:picLocks noChangeAspect="1"/>
          </p:cNvPicPr>
          <p:nvPr/>
        </p:nvPicPr>
        <p:blipFill>
          <a:blip r:embed="rId2"/>
          <a:stretch>
            <a:fillRect/>
          </a:stretch>
        </p:blipFill>
        <p:spPr>
          <a:xfrm>
            <a:off x="449282" y="4384255"/>
            <a:ext cx="1959735" cy="2009985"/>
          </a:xfrm>
          <a:prstGeom prst="rect">
            <a:avLst/>
          </a:prstGeom>
        </p:spPr>
      </p:pic>
      <p:pic>
        <p:nvPicPr>
          <p:cNvPr id="9" name="Picture 8">
            <a:extLst>
              <a:ext uri="{FF2B5EF4-FFF2-40B4-BE49-F238E27FC236}">
                <a16:creationId xmlns:a16="http://schemas.microsoft.com/office/drawing/2014/main" id="{878E8B52-2CE8-E59D-4EB6-EAEBE1E2C8DD}"/>
              </a:ext>
            </a:extLst>
          </p:cNvPr>
          <p:cNvPicPr>
            <a:picLocks noChangeAspect="1"/>
          </p:cNvPicPr>
          <p:nvPr/>
        </p:nvPicPr>
        <p:blipFill>
          <a:blip r:embed="rId3"/>
          <a:stretch>
            <a:fillRect/>
          </a:stretch>
        </p:blipFill>
        <p:spPr>
          <a:xfrm>
            <a:off x="2899065" y="4457700"/>
            <a:ext cx="6192982" cy="1836291"/>
          </a:xfrm>
          <a:prstGeom prst="rect">
            <a:avLst/>
          </a:prstGeom>
        </p:spPr>
      </p:pic>
      <p:cxnSp>
        <p:nvCxnSpPr>
          <p:cNvPr id="11" name="Connector: Elbow 10">
            <a:extLst>
              <a:ext uri="{FF2B5EF4-FFF2-40B4-BE49-F238E27FC236}">
                <a16:creationId xmlns:a16="http://schemas.microsoft.com/office/drawing/2014/main" id="{60DE1E55-B001-4D46-C925-BFFD0CA71537}"/>
              </a:ext>
            </a:extLst>
          </p:cNvPr>
          <p:cNvCxnSpPr/>
          <p:nvPr/>
        </p:nvCxnSpPr>
        <p:spPr>
          <a:xfrm rot="5400000">
            <a:off x="1569028" y="3127663"/>
            <a:ext cx="1402773" cy="125730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AF0DEEBC-F01D-BDAD-1264-447020E147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576" y="1396670"/>
            <a:ext cx="3778985" cy="1793339"/>
          </a:xfrm>
          <a:prstGeom prst="rect">
            <a:avLst/>
          </a:prstGeom>
          <a:noFill/>
          <a:ln>
            <a:noFill/>
          </a:ln>
        </p:spPr>
      </p:pic>
      <p:cxnSp>
        <p:nvCxnSpPr>
          <p:cNvPr id="12" name="Connector: Elbow 11">
            <a:extLst>
              <a:ext uri="{FF2B5EF4-FFF2-40B4-BE49-F238E27FC236}">
                <a16:creationId xmlns:a16="http://schemas.microsoft.com/office/drawing/2014/main" id="{7983E9C2-F882-1C4F-6345-AEBBF0CDCDC6}"/>
              </a:ext>
            </a:extLst>
          </p:cNvPr>
          <p:cNvCxnSpPr>
            <a:cxnSpLocks/>
            <a:endCxn id="9" idx="0"/>
          </p:cNvCxnSpPr>
          <p:nvPr/>
        </p:nvCxnSpPr>
        <p:spPr>
          <a:xfrm rot="16200000" flipH="1">
            <a:off x="5236864" y="3699008"/>
            <a:ext cx="1451734" cy="6565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pic>
        <p:nvPicPr>
          <p:cNvPr id="7" name="Picture 6" descr="A map of the world&#10;&#10;Description automatically generated">
            <a:extLst>
              <a:ext uri="{FF2B5EF4-FFF2-40B4-BE49-F238E27FC236}">
                <a16:creationId xmlns:a16="http://schemas.microsoft.com/office/drawing/2014/main" id="{D95C88FD-0CB9-3735-CAB4-28F61A4DEC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8584" y="340922"/>
            <a:ext cx="4877926" cy="2849087"/>
          </a:xfrm>
          <a:prstGeom prst="rect">
            <a:avLst/>
          </a:prstGeom>
          <a:noFill/>
          <a:ln>
            <a:noFill/>
          </a:ln>
        </p:spPr>
      </p:pic>
      <p:sp>
        <p:nvSpPr>
          <p:cNvPr id="15" name="Rectangle 14">
            <a:extLst>
              <a:ext uri="{FF2B5EF4-FFF2-40B4-BE49-F238E27FC236}">
                <a16:creationId xmlns:a16="http://schemas.microsoft.com/office/drawing/2014/main" id="{6BA28566-E8FB-AD3E-8196-CF551FDACDDA}"/>
              </a:ext>
            </a:extLst>
          </p:cNvPr>
          <p:cNvSpPr/>
          <p:nvPr/>
        </p:nvSpPr>
        <p:spPr>
          <a:xfrm>
            <a:off x="6686025" y="3252370"/>
            <a:ext cx="5033507" cy="965798"/>
          </a:xfrm>
          <a:custGeom>
            <a:avLst/>
            <a:gdLst>
              <a:gd name="connsiteX0" fmla="*/ 0 w 5033507"/>
              <a:gd name="connsiteY0" fmla="*/ 0 h 965798"/>
              <a:gd name="connsiteX1" fmla="*/ 578853 w 5033507"/>
              <a:gd name="connsiteY1" fmla="*/ 0 h 965798"/>
              <a:gd name="connsiteX2" fmla="*/ 1107372 w 5033507"/>
              <a:gd name="connsiteY2" fmla="*/ 0 h 965798"/>
              <a:gd name="connsiteX3" fmla="*/ 1635890 w 5033507"/>
              <a:gd name="connsiteY3" fmla="*/ 0 h 965798"/>
              <a:gd name="connsiteX4" fmla="*/ 2365748 w 5033507"/>
              <a:gd name="connsiteY4" fmla="*/ 0 h 965798"/>
              <a:gd name="connsiteX5" fmla="*/ 2894267 w 5033507"/>
              <a:gd name="connsiteY5" fmla="*/ 0 h 965798"/>
              <a:gd name="connsiteX6" fmla="*/ 3422785 w 5033507"/>
              <a:gd name="connsiteY6" fmla="*/ 0 h 965798"/>
              <a:gd name="connsiteX7" fmla="*/ 4001638 w 5033507"/>
              <a:gd name="connsiteY7" fmla="*/ 0 h 965798"/>
              <a:gd name="connsiteX8" fmla="*/ 4479821 w 5033507"/>
              <a:gd name="connsiteY8" fmla="*/ 0 h 965798"/>
              <a:gd name="connsiteX9" fmla="*/ 5033507 w 5033507"/>
              <a:gd name="connsiteY9" fmla="*/ 0 h 965798"/>
              <a:gd name="connsiteX10" fmla="*/ 5033507 w 5033507"/>
              <a:gd name="connsiteY10" fmla="*/ 463583 h 965798"/>
              <a:gd name="connsiteX11" fmla="*/ 5033507 w 5033507"/>
              <a:gd name="connsiteY11" fmla="*/ 965798 h 965798"/>
              <a:gd name="connsiteX12" fmla="*/ 4404319 w 5033507"/>
              <a:gd name="connsiteY12" fmla="*/ 965798 h 965798"/>
              <a:gd name="connsiteX13" fmla="*/ 3775130 w 5033507"/>
              <a:gd name="connsiteY13" fmla="*/ 965798 h 965798"/>
              <a:gd name="connsiteX14" fmla="*/ 3095607 w 5033507"/>
              <a:gd name="connsiteY14" fmla="*/ 965798 h 965798"/>
              <a:gd name="connsiteX15" fmla="*/ 2466418 w 5033507"/>
              <a:gd name="connsiteY15" fmla="*/ 965798 h 965798"/>
              <a:gd name="connsiteX16" fmla="*/ 1937900 w 5033507"/>
              <a:gd name="connsiteY16" fmla="*/ 965798 h 965798"/>
              <a:gd name="connsiteX17" fmla="*/ 1359047 w 5033507"/>
              <a:gd name="connsiteY17" fmla="*/ 965798 h 965798"/>
              <a:gd name="connsiteX18" fmla="*/ 880864 w 5033507"/>
              <a:gd name="connsiteY18" fmla="*/ 965798 h 965798"/>
              <a:gd name="connsiteX19" fmla="*/ 0 w 5033507"/>
              <a:gd name="connsiteY19" fmla="*/ 965798 h 965798"/>
              <a:gd name="connsiteX20" fmla="*/ 0 w 5033507"/>
              <a:gd name="connsiteY20" fmla="*/ 511873 h 965798"/>
              <a:gd name="connsiteX21" fmla="*/ 0 w 5033507"/>
              <a:gd name="connsiteY21" fmla="*/ 0 h 96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33507" h="965798" fill="none" extrusionOk="0">
                <a:moveTo>
                  <a:pt x="0" y="0"/>
                </a:moveTo>
                <a:cubicBezTo>
                  <a:pt x="175266" y="-24820"/>
                  <a:pt x="355698" y="-3397"/>
                  <a:pt x="578853" y="0"/>
                </a:cubicBezTo>
                <a:cubicBezTo>
                  <a:pt x="802008" y="3397"/>
                  <a:pt x="940033" y="18715"/>
                  <a:pt x="1107372" y="0"/>
                </a:cubicBezTo>
                <a:cubicBezTo>
                  <a:pt x="1274711" y="-18715"/>
                  <a:pt x="1403251" y="-18008"/>
                  <a:pt x="1635890" y="0"/>
                </a:cubicBezTo>
                <a:cubicBezTo>
                  <a:pt x="1868529" y="18008"/>
                  <a:pt x="2014003" y="35453"/>
                  <a:pt x="2365748" y="0"/>
                </a:cubicBezTo>
                <a:cubicBezTo>
                  <a:pt x="2717493" y="-35453"/>
                  <a:pt x="2661363" y="17173"/>
                  <a:pt x="2894267" y="0"/>
                </a:cubicBezTo>
                <a:cubicBezTo>
                  <a:pt x="3127171" y="-17173"/>
                  <a:pt x="3159918" y="16659"/>
                  <a:pt x="3422785" y="0"/>
                </a:cubicBezTo>
                <a:cubicBezTo>
                  <a:pt x="3685652" y="-16659"/>
                  <a:pt x="3875676" y="-28803"/>
                  <a:pt x="4001638" y="0"/>
                </a:cubicBezTo>
                <a:cubicBezTo>
                  <a:pt x="4127600" y="28803"/>
                  <a:pt x="4255793" y="3429"/>
                  <a:pt x="4479821" y="0"/>
                </a:cubicBezTo>
                <a:cubicBezTo>
                  <a:pt x="4703849" y="-3429"/>
                  <a:pt x="4797567" y="4551"/>
                  <a:pt x="5033507" y="0"/>
                </a:cubicBezTo>
                <a:cubicBezTo>
                  <a:pt x="5020666" y="107104"/>
                  <a:pt x="5019174" y="241431"/>
                  <a:pt x="5033507" y="463583"/>
                </a:cubicBezTo>
                <a:cubicBezTo>
                  <a:pt x="5047840" y="685735"/>
                  <a:pt x="5008514" y="715146"/>
                  <a:pt x="5033507" y="965798"/>
                </a:cubicBezTo>
                <a:cubicBezTo>
                  <a:pt x="4800499" y="992167"/>
                  <a:pt x="4718622" y="985638"/>
                  <a:pt x="4404319" y="965798"/>
                </a:cubicBezTo>
                <a:cubicBezTo>
                  <a:pt x="4090016" y="945958"/>
                  <a:pt x="3987586" y="989993"/>
                  <a:pt x="3775130" y="965798"/>
                </a:cubicBezTo>
                <a:cubicBezTo>
                  <a:pt x="3562674" y="941603"/>
                  <a:pt x="3306201" y="994932"/>
                  <a:pt x="3095607" y="965798"/>
                </a:cubicBezTo>
                <a:cubicBezTo>
                  <a:pt x="2885013" y="936664"/>
                  <a:pt x="2712546" y="996311"/>
                  <a:pt x="2466418" y="965798"/>
                </a:cubicBezTo>
                <a:cubicBezTo>
                  <a:pt x="2220290" y="935285"/>
                  <a:pt x="2067940" y="982942"/>
                  <a:pt x="1937900" y="965798"/>
                </a:cubicBezTo>
                <a:cubicBezTo>
                  <a:pt x="1807860" y="948654"/>
                  <a:pt x="1483844" y="988976"/>
                  <a:pt x="1359047" y="965798"/>
                </a:cubicBezTo>
                <a:cubicBezTo>
                  <a:pt x="1234250" y="942620"/>
                  <a:pt x="1036417" y="967923"/>
                  <a:pt x="880864" y="965798"/>
                </a:cubicBezTo>
                <a:cubicBezTo>
                  <a:pt x="725311" y="963673"/>
                  <a:pt x="243790" y="982160"/>
                  <a:pt x="0" y="965798"/>
                </a:cubicBezTo>
                <a:cubicBezTo>
                  <a:pt x="-8324" y="836682"/>
                  <a:pt x="-12887" y="702358"/>
                  <a:pt x="0" y="511873"/>
                </a:cubicBezTo>
                <a:cubicBezTo>
                  <a:pt x="12887" y="321389"/>
                  <a:pt x="5946" y="175664"/>
                  <a:pt x="0" y="0"/>
                </a:cubicBezTo>
                <a:close/>
              </a:path>
              <a:path w="5033507" h="965798" stroke="0" extrusionOk="0">
                <a:moveTo>
                  <a:pt x="0" y="0"/>
                </a:moveTo>
                <a:cubicBezTo>
                  <a:pt x="205157" y="116"/>
                  <a:pt x="331551" y="-25839"/>
                  <a:pt x="629188" y="0"/>
                </a:cubicBezTo>
                <a:cubicBezTo>
                  <a:pt x="926825" y="25839"/>
                  <a:pt x="1070317" y="-13845"/>
                  <a:pt x="1258377" y="0"/>
                </a:cubicBezTo>
                <a:cubicBezTo>
                  <a:pt x="1446437" y="13845"/>
                  <a:pt x="1501537" y="5134"/>
                  <a:pt x="1736560" y="0"/>
                </a:cubicBezTo>
                <a:cubicBezTo>
                  <a:pt x="1971583" y="-5134"/>
                  <a:pt x="2116474" y="-14196"/>
                  <a:pt x="2416083" y="0"/>
                </a:cubicBezTo>
                <a:cubicBezTo>
                  <a:pt x="2715692" y="14196"/>
                  <a:pt x="2817919" y="-16657"/>
                  <a:pt x="3145942" y="0"/>
                </a:cubicBezTo>
                <a:cubicBezTo>
                  <a:pt x="3473965" y="16657"/>
                  <a:pt x="3471664" y="6920"/>
                  <a:pt x="3724795" y="0"/>
                </a:cubicBezTo>
                <a:cubicBezTo>
                  <a:pt x="3977926" y="-6920"/>
                  <a:pt x="4173227" y="-6551"/>
                  <a:pt x="4303648" y="0"/>
                </a:cubicBezTo>
                <a:cubicBezTo>
                  <a:pt x="4434069" y="6551"/>
                  <a:pt x="4693849" y="25597"/>
                  <a:pt x="5033507" y="0"/>
                </a:cubicBezTo>
                <a:cubicBezTo>
                  <a:pt x="5033140" y="188707"/>
                  <a:pt x="5055914" y="340330"/>
                  <a:pt x="5033507" y="463583"/>
                </a:cubicBezTo>
                <a:cubicBezTo>
                  <a:pt x="5011100" y="586836"/>
                  <a:pt x="5049809" y="732332"/>
                  <a:pt x="5033507" y="965798"/>
                </a:cubicBezTo>
                <a:cubicBezTo>
                  <a:pt x="4842831" y="958356"/>
                  <a:pt x="4760358" y="949538"/>
                  <a:pt x="4504989" y="965798"/>
                </a:cubicBezTo>
                <a:cubicBezTo>
                  <a:pt x="4249620" y="982058"/>
                  <a:pt x="4021944" y="955170"/>
                  <a:pt x="3775130" y="965798"/>
                </a:cubicBezTo>
                <a:cubicBezTo>
                  <a:pt x="3528316" y="976426"/>
                  <a:pt x="3352279" y="980911"/>
                  <a:pt x="3095607" y="965798"/>
                </a:cubicBezTo>
                <a:cubicBezTo>
                  <a:pt x="2838935" y="950685"/>
                  <a:pt x="2564389" y="944666"/>
                  <a:pt x="2416083" y="965798"/>
                </a:cubicBezTo>
                <a:cubicBezTo>
                  <a:pt x="2267777" y="986930"/>
                  <a:pt x="1906582" y="997257"/>
                  <a:pt x="1736560" y="965798"/>
                </a:cubicBezTo>
                <a:cubicBezTo>
                  <a:pt x="1566538" y="934339"/>
                  <a:pt x="1430446" y="943605"/>
                  <a:pt x="1208042" y="965798"/>
                </a:cubicBezTo>
                <a:cubicBezTo>
                  <a:pt x="985638" y="987991"/>
                  <a:pt x="809443" y="965600"/>
                  <a:pt x="629188" y="965798"/>
                </a:cubicBezTo>
                <a:cubicBezTo>
                  <a:pt x="448933" y="965996"/>
                  <a:pt x="159994" y="982043"/>
                  <a:pt x="0" y="965798"/>
                </a:cubicBezTo>
                <a:cubicBezTo>
                  <a:pt x="-7921" y="778787"/>
                  <a:pt x="22185" y="643042"/>
                  <a:pt x="0" y="492557"/>
                </a:cubicBezTo>
                <a:cubicBezTo>
                  <a:pt x="-22185" y="342072"/>
                  <a:pt x="-4648" y="223536"/>
                  <a:pt x="0" y="0"/>
                </a:cubicBezTo>
                <a:close/>
              </a:path>
            </a:pathLst>
          </a:custGeom>
          <a:ln>
            <a:extLst>
              <a:ext uri="{C807C97D-BFC1-408E-A445-0C87EB9F89A2}">
                <ask:lineSketchStyleProps xmlns:ask="http://schemas.microsoft.com/office/drawing/2018/sketchyshapes" sd="50519292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dirty="0">
                <a:latin typeface="Helvetica Neue" panose="02000503000000020004"/>
              </a:rPr>
              <a:t>Variance is high wherever the mean is high. So we calculated CV for studying the RE variation. But CV also failed here since the data is not normal. The plot just switches. The mean outweigh. Some other techniques should be tried</a:t>
            </a:r>
          </a:p>
        </p:txBody>
      </p:sp>
      <p:sp>
        <p:nvSpPr>
          <p:cNvPr id="6" name="Rectangle 5">
            <a:extLst>
              <a:ext uri="{FF2B5EF4-FFF2-40B4-BE49-F238E27FC236}">
                <a16:creationId xmlns:a16="http://schemas.microsoft.com/office/drawing/2014/main" id="{FBC86671-3FF2-8A84-A177-83467E41A9B7}"/>
              </a:ext>
            </a:extLst>
          </p:cNvPr>
          <p:cNvSpPr/>
          <p:nvPr/>
        </p:nvSpPr>
        <p:spPr>
          <a:xfrm>
            <a:off x="9292935" y="4614430"/>
            <a:ext cx="2743199" cy="1741922"/>
          </a:xfrm>
          <a:custGeom>
            <a:avLst/>
            <a:gdLst>
              <a:gd name="connsiteX0" fmla="*/ 0 w 2743199"/>
              <a:gd name="connsiteY0" fmla="*/ 0 h 1741922"/>
              <a:gd name="connsiteX1" fmla="*/ 630936 w 2743199"/>
              <a:gd name="connsiteY1" fmla="*/ 0 h 1741922"/>
              <a:gd name="connsiteX2" fmla="*/ 1289304 w 2743199"/>
              <a:gd name="connsiteY2" fmla="*/ 0 h 1741922"/>
              <a:gd name="connsiteX3" fmla="*/ 1892807 w 2743199"/>
              <a:gd name="connsiteY3" fmla="*/ 0 h 1741922"/>
              <a:gd name="connsiteX4" fmla="*/ 2743199 w 2743199"/>
              <a:gd name="connsiteY4" fmla="*/ 0 h 1741922"/>
              <a:gd name="connsiteX5" fmla="*/ 2743199 w 2743199"/>
              <a:gd name="connsiteY5" fmla="*/ 545802 h 1741922"/>
              <a:gd name="connsiteX6" fmla="*/ 2743199 w 2743199"/>
              <a:gd name="connsiteY6" fmla="*/ 1161281 h 1741922"/>
              <a:gd name="connsiteX7" fmla="*/ 2743199 w 2743199"/>
              <a:gd name="connsiteY7" fmla="*/ 1741922 h 1741922"/>
              <a:gd name="connsiteX8" fmla="*/ 2112263 w 2743199"/>
              <a:gd name="connsiteY8" fmla="*/ 1741922 h 1741922"/>
              <a:gd name="connsiteX9" fmla="*/ 1371600 w 2743199"/>
              <a:gd name="connsiteY9" fmla="*/ 1741922 h 1741922"/>
              <a:gd name="connsiteX10" fmla="*/ 658368 w 2743199"/>
              <a:gd name="connsiteY10" fmla="*/ 1741922 h 1741922"/>
              <a:gd name="connsiteX11" fmla="*/ 0 w 2743199"/>
              <a:gd name="connsiteY11" fmla="*/ 1741922 h 1741922"/>
              <a:gd name="connsiteX12" fmla="*/ 0 w 2743199"/>
              <a:gd name="connsiteY12" fmla="*/ 1161281 h 1741922"/>
              <a:gd name="connsiteX13" fmla="*/ 0 w 2743199"/>
              <a:gd name="connsiteY13" fmla="*/ 580641 h 1741922"/>
              <a:gd name="connsiteX14" fmla="*/ 0 w 2743199"/>
              <a:gd name="connsiteY14" fmla="*/ 0 h 17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43199" h="1741922" fill="none" extrusionOk="0">
                <a:moveTo>
                  <a:pt x="0" y="0"/>
                </a:moveTo>
                <a:cubicBezTo>
                  <a:pt x="214120" y="30906"/>
                  <a:pt x="418743" y="5665"/>
                  <a:pt x="630936" y="0"/>
                </a:cubicBezTo>
                <a:cubicBezTo>
                  <a:pt x="843129" y="-5665"/>
                  <a:pt x="1069652" y="25153"/>
                  <a:pt x="1289304" y="0"/>
                </a:cubicBezTo>
                <a:cubicBezTo>
                  <a:pt x="1508956" y="-25153"/>
                  <a:pt x="1646977" y="6616"/>
                  <a:pt x="1892807" y="0"/>
                </a:cubicBezTo>
                <a:cubicBezTo>
                  <a:pt x="2138637" y="-6616"/>
                  <a:pt x="2495189" y="-29307"/>
                  <a:pt x="2743199" y="0"/>
                </a:cubicBezTo>
                <a:cubicBezTo>
                  <a:pt x="2753452" y="205787"/>
                  <a:pt x="2737178" y="320550"/>
                  <a:pt x="2743199" y="545802"/>
                </a:cubicBezTo>
                <a:cubicBezTo>
                  <a:pt x="2749220" y="771054"/>
                  <a:pt x="2715525" y="864790"/>
                  <a:pt x="2743199" y="1161281"/>
                </a:cubicBezTo>
                <a:cubicBezTo>
                  <a:pt x="2770873" y="1457772"/>
                  <a:pt x="2727983" y="1459771"/>
                  <a:pt x="2743199" y="1741922"/>
                </a:cubicBezTo>
                <a:cubicBezTo>
                  <a:pt x="2533023" y="1732666"/>
                  <a:pt x="2254229" y="1752016"/>
                  <a:pt x="2112263" y="1741922"/>
                </a:cubicBezTo>
                <a:cubicBezTo>
                  <a:pt x="1970297" y="1731828"/>
                  <a:pt x="1625858" y="1765456"/>
                  <a:pt x="1371600" y="1741922"/>
                </a:cubicBezTo>
                <a:cubicBezTo>
                  <a:pt x="1117342" y="1718388"/>
                  <a:pt x="853048" y="1769700"/>
                  <a:pt x="658368" y="1741922"/>
                </a:cubicBezTo>
                <a:cubicBezTo>
                  <a:pt x="463688" y="1714144"/>
                  <a:pt x="163137" y="1746876"/>
                  <a:pt x="0" y="1741922"/>
                </a:cubicBezTo>
                <a:cubicBezTo>
                  <a:pt x="-9537" y="1474606"/>
                  <a:pt x="-10099" y="1396671"/>
                  <a:pt x="0" y="1161281"/>
                </a:cubicBezTo>
                <a:cubicBezTo>
                  <a:pt x="10099" y="925891"/>
                  <a:pt x="-23915" y="757655"/>
                  <a:pt x="0" y="580641"/>
                </a:cubicBezTo>
                <a:cubicBezTo>
                  <a:pt x="23915" y="403627"/>
                  <a:pt x="13991" y="214624"/>
                  <a:pt x="0" y="0"/>
                </a:cubicBezTo>
                <a:close/>
              </a:path>
              <a:path w="2743199" h="1741922" stroke="0" extrusionOk="0">
                <a:moveTo>
                  <a:pt x="0" y="0"/>
                </a:moveTo>
                <a:cubicBezTo>
                  <a:pt x="193559" y="-19710"/>
                  <a:pt x="391830" y="17033"/>
                  <a:pt x="685800" y="0"/>
                </a:cubicBezTo>
                <a:cubicBezTo>
                  <a:pt x="979770" y="-17033"/>
                  <a:pt x="1094452" y="27077"/>
                  <a:pt x="1371600" y="0"/>
                </a:cubicBezTo>
                <a:cubicBezTo>
                  <a:pt x="1648748" y="-27077"/>
                  <a:pt x="1727015" y="9130"/>
                  <a:pt x="1975103" y="0"/>
                </a:cubicBezTo>
                <a:cubicBezTo>
                  <a:pt x="2223191" y="-9130"/>
                  <a:pt x="2392323" y="-2786"/>
                  <a:pt x="2743199" y="0"/>
                </a:cubicBezTo>
                <a:cubicBezTo>
                  <a:pt x="2714752" y="215510"/>
                  <a:pt x="2744652" y="438932"/>
                  <a:pt x="2743199" y="615479"/>
                </a:cubicBezTo>
                <a:cubicBezTo>
                  <a:pt x="2741746" y="792026"/>
                  <a:pt x="2725208" y="967145"/>
                  <a:pt x="2743199" y="1161281"/>
                </a:cubicBezTo>
                <a:cubicBezTo>
                  <a:pt x="2761190" y="1355417"/>
                  <a:pt x="2757933" y="1520413"/>
                  <a:pt x="2743199" y="1741922"/>
                </a:cubicBezTo>
                <a:cubicBezTo>
                  <a:pt x="2500396" y="1752074"/>
                  <a:pt x="2228688" y="1735173"/>
                  <a:pt x="2084831" y="1741922"/>
                </a:cubicBezTo>
                <a:cubicBezTo>
                  <a:pt x="1940974" y="1748671"/>
                  <a:pt x="1721168" y="1710971"/>
                  <a:pt x="1426463" y="1741922"/>
                </a:cubicBezTo>
                <a:cubicBezTo>
                  <a:pt x="1131758" y="1772873"/>
                  <a:pt x="980290" y="1726914"/>
                  <a:pt x="685800" y="1741922"/>
                </a:cubicBezTo>
                <a:cubicBezTo>
                  <a:pt x="391310" y="1756930"/>
                  <a:pt x="322724" y="1710293"/>
                  <a:pt x="0" y="1741922"/>
                </a:cubicBezTo>
                <a:cubicBezTo>
                  <a:pt x="-9798" y="1581438"/>
                  <a:pt x="-17290" y="1323494"/>
                  <a:pt x="0" y="1126443"/>
                </a:cubicBezTo>
                <a:cubicBezTo>
                  <a:pt x="17290" y="929392"/>
                  <a:pt x="15839" y="732273"/>
                  <a:pt x="0" y="563221"/>
                </a:cubicBezTo>
                <a:cubicBezTo>
                  <a:pt x="-15839" y="394169"/>
                  <a:pt x="-5495" y="232104"/>
                  <a:pt x="0" y="0"/>
                </a:cubicBezTo>
                <a:close/>
              </a:path>
            </a:pathLst>
          </a:custGeom>
          <a:ln>
            <a:extLst>
              <a:ext uri="{C807C97D-BFC1-408E-A445-0C87EB9F89A2}">
                <ask:lineSketchStyleProps xmlns:ask="http://schemas.microsoft.com/office/drawing/2018/sketchyshapes" sd="50519292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rgbClr val="FFFF00"/>
                </a:solidFill>
                <a:latin typeface="Helvetica Neue" panose="02000503000000020004"/>
              </a:rPr>
              <a:t>Solution</a:t>
            </a:r>
          </a:p>
          <a:p>
            <a:r>
              <a:rPr lang="en-IN" sz="1400" b="1" dirty="0">
                <a:solidFill>
                  <a:schemeClr val="bg1"/>
                </a:solidFill>
                <a:latin typeface="Helvetica Neue" panose="02000503000000020004"/>
              </a:rPr>
              <a:t>Median works better in these data. So it is good to calculate variance of data from median or some method (</a:t>
            </a:r>
            <a:r>
              <a:rPr lang="en-US" sz="1400" b="1" i="0" dirty="0">
                <a:solidFill>
                  <a:schemeClr val="bg1"/>
                </a:solidFill>
                <a:effectLst/>
                <a:latin typeface="Söhne"/>
              </a:rPr>
              <a:t>Standard Deviation to Median Ratio (SDMR)) </a:t>
            </a:r>
          </a:p>
          <a:p>
            <a:r>
              <a:rPr lang="en-US" sz="1400" b="1" dirty="0">
                <a:solidFill>
                  <a:schemeClr val="bg1"/>
                </a:solidFill>
                <a:latin typeface="Söhne"/>
              </a:rPr>
              <a:t>Or z score normalization</a:t>
            </a:r>
            <a:endParaRPr lang="en-IN" sz="1400" b="1" dirty="0">
              <a:solidFill>
                <a:schemeClr val="bg1"/>
              </a:solidFill>
              <a:latin typeface="Helvetica Neue" panose="02000503000000020004"/>
            </a:endParaRPr>
          </a:p>
        </p:txBody>
      </p:sp>
    </p:spTree>
    <p:extLst>
      <p:ext uri="{BB962C8B-B14F-4D97-AF65-F5344CB8AC3E}">
        <p14:creationId xmlns:p14="http://schemas.microsoft.com/office/powerpoint/2010/main" val="87456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14</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5" name="Rectangle 4">
            <a:extLst>
              <a:ext uri="{FF2B5EF4-FFF2-40B4-BE49-F238E27FC236}">
                <a16:creationId xmlns:a16="http://schemas.microsoft.com/office/drawing/2014/main" id="{D60E23F5-EB40-13CA-56ED-4D2A5A09AA16}"/>
              </a:ext>
            </a:extLst>
          </p:cNvPr>
          <p:cNvSpPr/>
          <p:nvPr/>
        </p:nvSpPr>
        <p:spPr>
          <a:xfrm>
            <a:off x="95003" y="718651"/>
            <a:ext cx="2668294" cy="436909"/>
          </a:xfrm>
          <a:prstGeom prst="rect">
            <a:avLst/>
          </a:prstGeom>
          <a:solidFill>
            <a:schemeClr val="bg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Continuation…</a:t>
            </a:r>
          </a:p>
        </p:txBody>
      </p:sp>
      <p:pic>
        <p:nvPicPr>
          <p:cNvPr id="14" name="Picture 13" descr="A map of the world&#10;&#10;Description automatically generated">
            <a:extLst>
              <a:ext uri="{FF2B5EF4-FFF2-40B4-BE49-F238E27FC236}">
                <a16:creationId xmlns:a16="http://schemas.microsoft.com/office/drawing/2014/main" id="{41120CB2-427A-76CF-D7F6-D667C8A57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16" y="1693888"/>
            <a:ext cx="5598695" cy="3283185"/>
          </a:xfrm>
          <a:prstGeom prst="rect">
            <a:avLst/>
          </a:prstGeom>
        </p:spPr>
      </p:pic>
      <p:pic>
        <p:nvPicPr>
          <p:cNvPr id="17" name="Picture 16" descr="A map of different countries/regions&#10;&#10;Description automatically generated">
            <a:extLst>
              <a:ext uri="{FF2B5EF4-FFF2-40B4-BE49-F238E27FC236}">
                <a16:creationId xmlns:a16="http://schemas.microsoft.com/office/drawing/2014/main" id="{DBA25D60-7F8D-6D9D-2A38-35B8BB50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3888"/>
            <a:ext cx="5598695" cy="3283185"/>
          </a:xfrm>
          <a:prstGeom prst="rect">
            <a:avLst/>
          </a:prstGeom>
        </p:spPr>
      </p:pic>
      <p:sp>
        <p:nvSpPr>
          <p:cNvPr id="18" name="TextBox 17">
            <a:extLst>
              <a:ext uri="{FF2B5EF4-FFF2-40B4-BE49-F238E27FC236}">
                <a16:creationId xmlns:a16="http://schemas.microsoft.com/office/drawing/2014/main" id="{B6E2F942-6963-F682-8E5A-84C0FF8D4A96}"/>
              </a:ext>
            </a:extLst>
          </p:cNvPr>
          <p:cNvSpPr txBox="1"/>
          <p:nvPr/>
        </p:nvSpPr>
        <p:spPr>
          <a:xfrm>
            <a:off x="2628900" y="4977073"/>
            <a:ext cx="539642" cy="338554"/>
          </a:xfrm>
          <a:prstGeom prst="rect">
            <a:avLst/>
          </a:prstGeom>
          <a:noFill/>
        </p:spPr>
        <p:txBody>
          <a:bodyPr wrap="square" rtlCol="0">
            <a:spAutoFit/>
          </a:bodyPr>
          <a:lstStyle/>
          <a:p>
            <a:r>
              <a:rPr lang="en-IN" sz="1600" b="1" dirty="0"/>
              <a:t>PPT</a:t>
            </a:r>
          </a:p>
        </p:txBody>
      </p:sp>
      <p:sp>
        <p:nvSpPr>
          <p:cNvPr id="19" name="TextBox 18">
            <a:extLst>
              <a:ext uri="{FF2B5EF4-FFF2-40B4-BE49-F238E27FC236}">
                <a16:creationId xmlns:a16="http://schemas.microsoft.com/office/drawing/2014/main" id="{2356A6C7-88BA-F953-3465-9092518AD466}"/>
              </a:ext>
            </a:extLst>
          </p:cNvPr>
          <p:cNvSpPr txBox="1"/>
          <p:nvPr/>
        </p:nvSpPr>
        <p:spPr>
          <a:xfrm>
            <a:off x="8369558" y="4977073"/>
            <a:ext cx="1096559" cy="338554"/>
          </a:xfrm>
          <a:prstGeom prst="rect">
            <a:avLst/>
          </a:prstGeom>
          <a:noFill/>
        </p:spPr>
        <p:txBody>
          <a:bodyPr wrap="square" rtlCol="0">
            <a:spAutoFit/>
          </a:bodyPr>
          <a:lstStyle/>
          <a:p>
            <a:r>
              <a:rPr lang="en-IN" sz="1600" b="1" dirty="0"/>
              <a:t>Runoff</a:t>
            </a:r>
          </a:p>
        </p:txBody>
      </p:sp>
    </p:spTree>
    <p:extLst>
      <p:ext uri="{BB962C8B-B14F-4D97-AF65-F5344CB8AC3E}">
        <p14:creationId xmlns:p14="http://schemas.microsoft.com/office/powerpoint/2010/main" val="252672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15</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pic>
        <p:nvPicPr>
          <p:cNvPr id="31" name="Picture 30" descr="A diagram of a graph&#10;&#10;Description automatically generated with medium confidence">
            <a:extLst>
              <a:ext uri="{FF2B5EF4-FFF2-40B4-BE49-F238E27FC236}">
                <a16:creationId xmlns:a16="http://schemas.microsoft.com/office/drawing/2014/main" id="{FB90AAEF-9312-C14C-F4FC-D509F6A36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63" y="681594"/>
            <a:ext cx="10366666" cy="6176405"/>
          </a:xfrm>
          <a:prstGeom prst="rect">
            <a:avLst/>
          </a:prstGeom>
        </p:spPr>
      </p:pic>
    </p:spTree>
    <p:extLst>
      <p:ext uri="{BB962C8B-B14F-4D97-AF65-F5344CB8AC3E}">
        <p14:creationId xmlns:p14="http://schemas.microsoft.com/office/powerpoint/2010/main" val="32177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A3C42-4D06-25BF-C0DD-EA3AE5AF4522}"/>
              </a:ext>
            </a:extLst>
          </p:cNvPr>
          <p:cNvSpPr>
            <a:spLocks noGrp="1"/>
          </p:cNvSpPr>
          <p:nvPr>
            <p:ph type="sldNum" sz="quarter" idx="12"/>
          </p:nvPr>
        </p:nvSpPr>
        <p:spPr/>
        <p:txBody>
          <a:bodyPr/>
          <a:lstStyle/>
          <a:p>
            <a:fld id="{1EF9052F-D4DD-D145-84E4-8EC3C66C4C00}" type="slidenum">
              <a:rPr lang="en-US" smtClean="0"/>
              <a:t>16</a:t>
            </a:fld>
            <a:endParaRPr lang="en-US"/>
          </a:p>
        </p:txBody>
      </p:sp>
      <p:sp>
        <p:nvSpPr>
          <p:cNvPr id="7" name="TextBox 6">
            <a:extLst>
              <a:ext uri="{FF2B5EF4-FFF2-40B4-BE49-F238E27FC236}">
                <a16:creationId xmlns:a16="http://schemas.microsoft.com/office/drawing/2014/main" id="{FDCCE0AB-6F5F-1ACD-F302-81D3ABC050C7}"/>
              </a:ext>
            </a:extLst>
          </p:cNvPr>
          <p:cNvSpPr txBox="1"/>
          <p:nvPr/>
        </p:nvSpPr>
        <p:spPr>
          <a:xfrm>
            <a:off x="118263" y="115011"/>
            <a:ext cx="7460512" cy="509609"/>
          </a:xfrm>
          <a:prstGeom prst="rect">
            <a:avLst/>
          </a:prstGeom>
          <a:gradFill flip="none" rotWithShape="1">
            <a:gsLst>
              <a:gs pos="0">
                <a:schemeClr val="bg1">
                  <a:lumMod val="95000"/>
                </a:schemeClr>
              </a:gs>
              <a:gs pos="99000">
                <a:schemeClr val="bg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sz="1800" b="1" dirty="0">
                <a:latin typeface="Helvetica Neue" panose="02000503000000020004" pitchFamily="2" charset="0"/>
                <a:ea typeface="Helvetica Neue" panose="02000503000000020004" pitchFamily="2" charset="0"/>
                <a:cs typeface="Helvetica Neue" panose="02000503000000020004" pitchFamily="2" charset="0"/>
              </a:rPr>
              <a:t>_TELECONNECTION</a:t>
            </a:r>
            <a:endParaRPr lang="en-US" sz="1800" b="1" dirty="0">
              <a:latin typeface="Helvetica Neue" panose="02000503000000020004" pitchFamily="2" charset="0"/>
            </a:endParaRPr>
          </a:p>
        </p:txBody>
      </p:sp>
      <p:pic>
        <p:nvPicPr>
          <p:cNvPr id="2" name="Picture 1">
            <a:extLst>
              <a:ext uri="{FF2B5EF4-FFF2-40B4-BE49-F238E27FC236}">
                <a16:creationId xmlns:a16="http://schemas.microsoft.com/office/drawing/2014/main" id="{31126874-28EB-634B-F123-46489D44D6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02958" y="1489654"/>
            <a:ext cx="4022452" cy="5231823"/>
          </a:xfrm>
          <a:prstGeom prst="rect">
            <a:avLst/>
          </a:prstGeom>
          <a:noFill/>
          <a:ln>
            <a:noFill/>
          </a:ln>
        </p:spPr>
      </p:pic>
      <p:sp>
        <p:nvSpPr>
          <p:cNvPr id="5" name="Oval 4">
            <a:extLst>
              <a:ext uri="{FF2B5EF4-FFF2-40B4-BE49-F238E27FC236}">
                <a16:creationId xmlns:a16="http://schemas.microsoft.com/office/drawing/2014/main" id="{CEDBBD7B-EF23-3D09-58AC-38B72E8B2A74}"/>
              </a:ext>
            </a:extLst>
          </p:cNvPr>
          <p:cNvSpPr/>
          <p:nvPr/>
        </p:nvSpPr>
        <p:spPr>
          <a:xfrm>
            <a:off x="2157568" y="3721608"/>
            <a:ext cx="485048" cy="338328"/>
          </a:xfrm>
          <a:prstGeom prst="ellipse">
            <a:avLst/>
          </a:prstGeom>
          <a:noFill/>
          <a:ln w="19050">
            <a:solidFill>
              <a:schemeClr val="tx1">
                <a:lumMod val="95000"/>
                <a:lumOff val="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E6950383-AA25-D7FC-8736-5CE4887C5D7F}"/>
              </a:ext>
            </a:extLst>
          </p:cNvPr>
          <p:cNvSpPr/>
          <p:nvPr/>
        </p:nvSpPr>
        <p:spPr>
          <a:xfrm>
            <a:off x="3498688" y="4221480"/>
            <a:ext cx="485048" cy="338328"/>
          </a:xfrm>
          <a:prstGeom prst="ellipse">
            <a:avLst/>
          </a:prstGeom>
          <a:noFill/>
          <a:ln w="19050">
            <a:solidFill>
              <a:schemeClr val="tx1">
                <a:lumMod val="95000"/>
                <a:lumOff val="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9BE8EF86-40D4-BDF1-24E5-8A049F846420}"/>
              </a:ext>
            </a:extLst>
          </p:cNvPr>
          <p:cNvSpPr/>
          <p:nvPr/>
        </p:nvSpPr>
        <p:spPr>
          <a:xfrm>
            <a:off x="3498688" y="2059811"/>
            <a:ext cx="485048" cy="338328"/>
          </a:xfrm>
          <a:prstGeom prst="ellipse">
            <a:avLst/>
          </a:prstGeom>
          <a:noFill/>
          <a:ln w="1905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D4B4B813-CF5B-2EB2-71DA-36A698F57611}"/>
              </a:ext>
            </a:extLst>
          </p:cNvPr>
          <p:cNvCxnSpPr>
            <a:cxnSpLocks/>
            <a:endCxn id="15" idx="1"/>
          </p:cNvCxnSpPr>
          <p:nvPr/>
        </p:nvCxnSpPr>
        <p:spPr>
          <a:xfrm>
            <a:off x="3983736" y="4390644"/>
            <a:ext cx="924425" cy="2208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82C35FC-A799-D76A-D124-AFFF8C4F740A}"/>
              </a:ext>
            </a:extLst>
          </p:cNvPr>
          <p:cNvCxnSpPr>
            <a:cxnSpLocks/>
            <a:stCxn id="5" idx="5"/>
            <a:endCxn id="15" idx="1"/>
          </p:cNvCxnSpPr>
          <p:nvPr/>
        </p:nvCxnSpPr>
        <p:spPr>
          <a:xfrm>
            <a:off x="2571582" y="4010389"/>
            <a:ext cx="2336579" cy="2588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49B40DC-2731-26BB-70D2-6F2F666D39C1}"/>
              </a:ext>
            </a:extLst>
          </p:cNvPr>
          <p:cNvSpPr/>
          <p:nvPr/>
        </p:nvSpPr>
        <p:spPr>
          <a:xfrm>
            <a:off x="4908161" y="6461054"/>
            <a:ext cx="1417320" cy="27578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Monsoon</a:t>
            </a:r>
          </a:p>
        </p:txBody>
      </p:sp>
      <p:sp>
        <p:nvSpPr>
          <p:cNvPr id="16" name="Rectangle 15">
            <a:extLst>
              <a:ext uri="{FF2B5EF4-FFF2-40B4-BE49-F238E27FC236}">
                <a16:creationId xmlns:a16="http://schemas.microsoft.com/office/drawing/2014/main" id="{873FA17F-2E89-B236-56A2-9CCD17CDC193}"/>
              </a:ext>
            </a:extLst>
          </p:cNvPr>
          <p:cNvSpPr/>
          <p:nvPr/>
        </p:nvSpPr>
        <p:spPr>
          <a:xfrm>
            <a:off x="1193846" y="970427"/>
            <a:ext cx="1915114" cy="21216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Western disturbance</a:t>
            </a:r>
          </a:p>
        </p:txBody>
      </p:sp>
      <p:cxnSp>
        <p:nvCxnSpPr>
          <p:cNvPr id="21" name="Straight Arrow Connector 20">
            <a:extLst>
              <a:ext uri="{FF2B5EF4-FFF2-40B4-BE49-F238E27FC236}">
                <a16:creationId xmlns:a16="http://schemas.microsoft.com/office/drawing/2014/main" id="{4A909CC5-5FFB-C1ED-C997-DF05AFCDFAF1}"/>
              </a:ext>
            </a:extLst>
          </p:cNvPr>
          <p:cNvCxnSpPr>
            <a:cxnSpLocks/>
            <a:stCxn id="8" idx="6"/>
            <a:endCxn id="16" idx="3"/>
          </p:cNvCxnSpPr>
          <p:nvPr/>
        </p:nvCxnSpPr>
        <p:spPr>
          <a:xfrm flipH="1" flipV="1">
            <a:off x="3108960" y="1076512"/>
            <a:ext cx="874776" cy="1152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7" name="Picture 36" descr="A collage of different maps&#10;&#10;Description automatically generated">
            <a:extLst>
              <a:ext uri="{FF2B5EF4-FFF2-40B4-BE49-F238E27FC236}">
                <a16:creationId xmlns:a16="http://schemas.microsoft.com/office/drawing/2014/main" id="{D9B36466-F95C-0C19-99B7-379B8E53F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616" y="870884"/>
            <a:ext cx="3760043" cy="4946146"/>
          </a:xfrm>
          <a:prstGeom prst="rect">
            <a:avLst/>
          </a:prstGeom>
        </p:spPr>
      </p:pic>
    </p:spTree>
    <p:extLst>
      <p:ext uri="{BB962C8B-B14F-4D97-AF65-F5344CB8AC3E}">
        <p14:creationId xmlns:p14="http://schemas.microsoft.com/office/powerpoint/2010/main" val="2833279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C961-50BD-88B6-8D09-2443C43680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07B2EC-023F-0C27-951C-C4AD6493D50B}"/>
              </a:ext>
            </a:extLst>
          </p:cNvPr>
          <p:cNvSpPr>
            <a:spLocks noGrp="1"/>
          </p:cNvSpPr>
          <p:nvPr>
            <p:ph type="sldNum" sz="quarter" idx="12"/>
          </p:nvPr>
        </p:nvSpPr>
        <p:spPr/>
        <p:txBody>
          <a:bodyPr/>
          <a:lstStyle/>
          <a:p>
            <a:fld id="{1EF9052F-D4DD-D145-84E4-8EC3C66C4C00}" type="slidenum">
              <a:rPr lang="en-US" smtClean="0"/>
              <a:t>17</a:t>
            </a:fld>
            <a:endParaRPr lang="en-US"/>
          </a:p>
        </p:txBody>
      </p:sp>
      <p:sp>
        <p:nvSpPr>
          <p:cNvPr id="7" name="TextBox 6">
            <a:extLst>
              <a:ext uri="{FF2B5EF4-FFF2-40B4-BE49-F238E27FC236}">
                <a16:creationId xmlns:a16="http://schemas.microsoft.com/office/drawing/2014/main" id="{2143EA17-F5A1-25BC-F6E9-2D5BE7EB5EAA}"/>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4">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Physiographic aspect</a:t>
            </a:r>
            <a:endParaRPr lang="en-US" sz="1800" b="1" dirty="0">
              <a:solidFill>
                <a:schemeClr val="bg1"/>
              </a:solidFill>
              <a:latin typeface="Helvetica Neue" panose="02000503000000020004" pitchFamily="2" charset="0"/>
            </a:endParaRPr>
          </a:p>
        </p:txBody>
      </p:sp>
      <p:sp>
        <p:nvSpPr>
          <p:cNvPr id="3" name="Rectangle 2">
            <a:extLst>
              <a:ext uri="{FF2B5EF4-FFF2-40B4-BE49-F238E27FC236}">
                <a16:creationId xmlns:a16="http://schemas.microsoft.com/office/drawing/2014/main" id="{8C845AE7-98D7-1821-7514-5975B0BEF2AA}"/>
              </a:ext>
            </a:extLst>
          </p:cNvPr>
          <p:cNvSpPr/>
          <p:nvPr/>
        </p:nvSpPr>
        <p:spPr>
          <a:xfrm>
            <a:off x="8610600" y="283381"/>
            <a:ext cx="3080502"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Helvetica Neue" panose="02000503000000020004"/>
              </a:rPr>
              <a:t>USDA</a:t>
            </a:r>
          </a:p>
        </p:txBody>
      </p:sp>
      <p:cxnSp>
        <p:nvCxnSpPr>
          <p:cNvPr id="5" name="Connector: Elbow 4">
            <a:extLst>
              <a:ext uri="{FF2B5EF4-FFF2-40B4-BE49-F238E27FC236}">
                <a16:creationId xmlns:a16="http://schemas.microsoft.com/office/drawing/2014/main" id="{C053D43D-553D-2509-414E-C3C220D7EADF}"/>
              </a:ext>
            </a:extLst>
          </p:cNvPr>
          <p:cNvCxnSpPr>
            <a:cxnSpLocks/>
            <a:stCxn id="8" idx="2"/>
            <a:endCxn id="9" idx="0"/>
          </p:cNvCxnSpPr>
          <p:nvPr/>
        </p:nvCxnSpPr>
        <p:spPr>
          <a:xfrm rot="5400000">
            <a:off x="9054489" y="1224589"/>
            <a:ext cx="979357" cy="121336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 name="Connector: Elbow 5">
            <a:extLst>
              <a:ext uri="{FF2B5EF4-FFF2-40B4-BE49-F238E27FC236}">
                <a16:creationId xmlns:a16="http://schemas.microsoft.com/office/drawing/2014/main" id="{3DEFD102-7B75-56E4-73CB-43C8DB0619CA}"/>
              </a:ext>
            </a:extLst>
          </p:cNvPr>
          <p:cNvCxnSpPr>
            <a:cxnSpLocks/>
            <a:stCxn id="8" idx="2"/>
            <a:endCxn id="10" idx="0"/>
          </p:cNvCxnSpPr>
          <p:nvPr/>
        </p:nvCxnSpPr>
        <p:spPr>
          <a:xfrm rot="16200000" flipH="1">
            <a:off x="10313945" y="1178499"/>
            <a:ext cx="979358" cy="130554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B2738214-CAC8-AE01-C5FA-C4C3B2D33A8A}"/>
              </a:ext>
            </a:extLst>
          </p:cNvPr>
          <p:cNvSpPr/>
          <p:nvPr/>
        </p:nvSpPr>
        <p:spPr>
          <a:xfrm>
            <a:off x="8610599" y="1000355"/>
            <a:ext cx="3080502"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Soil texture classification</a:t>
            </a:r>
          </a:p>
        </p:txBody>
      </p:sp>
      <p:sp>
        <p:nvSpPr>
          <p:cNvPr id="9" name="Rectangle 8">
            <a:extLst>
              <a:ext uri="{FF2B5EF4-FFF2-40B4-BE49-F238E27FC236}">
                <a16:creationId xmlns:a16="http://schemas.microsoft.com/office/drawing/2014/main" id="{4F8CAB3B-1ECF-A5B1-15D7-01904292A110}"/>
              </a:ext>
            </a:extLst>
          </p:cNvPr>
          <p:cNvSpPr/>
          <p:nvPr/>
        </p:nvSpPr>
        <p:spPr>
          <a:xfrm>
            <a:off x="8149646" y="2320951"/>
            <a:ext cx="1575675"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Soil Structure</a:t>
            </a:r>
          </a:p>
        </p:txBody>
      </p:sp>
      <p:sp>
        <p:nvSpPr>
          <p:cNvPr id="10" name="Rectangle 9">
            <a:extLst>
              <a:ext uri="{FF2B5EF4-FFF2-40B4-BE49-F238E27FC236}">
                <a16:creationId xmlns:a16="http://schemas.microsoft.com/office/drawing/2014/main" id="{E415FBB1-8973-40CB-CAE0-92D479E132F2}"/>
              </a:ext>
            </a:extLst>
          </p:cNvPr>
          <p:cNvSpPr/>
          <p:nvPr/>
        </p:nvSpPr>
        <p:spPr>
          <a:xfrm>
            <a:off x="10440562" y="2320952"/>
            <a:ext cx="2031672"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Soil Permeability</a:t>
            </a:r>
          </a:p>
        </p:txBody>
      </p:sp>
      <p:sp>
        <p:nvSpPr>
          <p:cNvPr id="16" name="Rectangle 15">
            <a:extLst>
              <a:ext uri="{FF2B5EF4-FFF2-40B4-BE49-F238E27FC236}">
                <a16:creationId xmlns:a16="http://schemas.microsoft.com/office/drawing/2014/main" id="{E22278F1-98C0-2FCC-2367-7BC352D0246F}"/>
              </a:ext>
            </a:extLst>
          </p:cNvPr>
          <p:cNvSpPr/>
          <p:nvPr/>
        </p:nvSpPr>
        <p:spPr>
          <a:xfrm>
            <a:off x="118263" y="829735"/>
            <a:ext cx="2261143" cy="341239"/>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Helvetica Neue" panose="02000503000000020004"/>
              </a:rPr>
              <a:t>LULC</a:t>
            </a:r>
          </a:p>
        </p:txBody>
      </p:sp>
      <p:sp>
        <p:nvSpPr>
          <p:cNvPr id="17" name="Rectangle 16">
            <a:extLst>
              <a:ext uri="{FF2B5EF4-FFF2-40B4-BE49-F238E27FC236}">
                <a16:creationId xmlns:a16="http://schemas.microsoft.com/office/drawing/2014/main" id="{50B23E37-FA85-DC7F-2C40-9703B91B1770}"/>
              </a:ext>
            </a:extLst>
          </p:cNvPr>
          <p:cNvSpPr/>
          <p:nvPr/>
        </p:nvSpPr>
        <p:spPr>
          <a:xfrm>
            <a:off x="-24306" y="1627795"/>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Downloaded LULC ESRI  from GEE</a:t>
            </a:r>
          </a:p>
        </p:txBody>
      </p:sp>
      <p:cxnSp>
        <p:nvCxnSpPr>
          <p:cNvPr id="18" name="Connector: Elbow 17">
            <a:extLst>
              <a:ext uri="{FF2B5EF4-FFF2-40B4-BE49-F238E27FC236}">
                <a16:creationId xmlns:a16="http://schemas.microsoft.com/office/drawing/2014/main" id="{57491727-0C45-9AED-5B42-3D377455EFB4}"/>
              </a:ext>
            </a:extLst>
          </p:cNvPr>
          <p:cNvCxnSpPr>
            <a:cxnSpLocks/>
            <a:stCxn id="16" idx="2"/>
            <a:endCxn id="17" idx="0"/>
          </p:cNvCxnSpPr>
          <p:nvPr/>
        </p:nvCxnSpPr>
        <p:spPr>
          <a:xfrm rot="5400000">
            <a:off x="1020425" y="1399384"/>
            <a:ext cx="456821"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AC6F0207-72F2-04AC-C478-82081B12C9A1}"/>
              </a:ext>
            </a:extLst>
          </p:cNvPr>
          <p:cNvSpPr/>
          <p:nvPr/>
        </p:nvSpPr>
        <p:spPr>
          <a:xfrm>
            <a:off x="3699665" y="829735"/>
            <a:ext cx="2261143" cy="341239"/>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Helvetica Neue" panose="02000503000000020004"/>
              </a:rPr>
              <a:t>Soil texture</a:t>
            </a:r>
          </a:p>
        </p:txBody>
      </p:sp>
      <p:sp>
        <p:nvSpPr>
          <p:cNvPr id="22" name="Rectangle 21">
            <a:extLst>
              <a:ext uri="{FF2B5EF4-FFF2-40B4-BE49-F238E27FC236}">
                <a16:creationId xmlns:a16="http://schemas.microsoft.com/office/drawing/2014/main" id="{9F0688EA-D774-B372-AA52-DEC7B93C6F6D}"/>
              </a:ext>
            </a:extLst>
          </p:cNvPr>
          <p:cNvSpPr/>
          <p:nvPr/>
        </p:nvSpPr>
        <p:spPr>
          <a:xfrm>
            <a:off x="3581402" y="1627796"/>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Download </a:t>
            </a:r>
            <a:r>
              <a:rPr lang="en-IN" sz="1400" dirty="0" err="1">
                <a:solidFill>
                  <a:schemeClr val="tx1"/>
                </a:solidFill>
                <a:latin typeface="Helvetica Neue" panose="02000503000000020004"/>
              </a:rPr>
              <a:t>claycontent</a:t>
            </a:r>
            <a:r>
              <a:rPr lang="en-IN" sz="1400" dirty="0">
                <a:solidFill>
                  <a:schemeClr val="tx1"/>
                </a:solidFill>
                <a:latin typeface="Helvetica Neue" panose="02000503000000020004"/>
              </a:rPr>
              <a:t>, silt content and sand content</a:t>
            </a:r>
          </a:p>
        </p:txBody>
      </p:sp>
      <p:cxnSp>
        <p:nvCxnSpPr>
          <p:cNvPr id="23" name="Connector: Elbow 22">
            <a:extLst>
              <a:ext uri="{FF2B5EF4-FFF2-40B4-BE49-F238E27FC236}">
                <a16:creationId xmlns:a16="http://schemas.microsoft.com/office/drawing/2014/main" id="{5FCA20B6-4939-09D6-EBBB-9B208E5BA354}"/>
              </a:ext>
            </a:extLst>
          </p:cNvPr>
          <p:cNvCxnSpPr>
            <a:cxnSpLocks/>
            <a:stCxn id="21" idx="2"/>
            <a:endCxn id="22" idx="0"/>
          </p:cNvCxnSpPr>
          <p:nvPr/>
        </p:nvCxnSpPr>
        <p:spPr>
          <a:xfrm rot="16200000" flipH="1">
            <a:off x="4613978" y="1387232"/>
            <a:ext cx="456822" cy="2430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D82FDF19-4141-4049-189E-B541163048C4}"/>
              </a:ext>
            </a:extLst>
          </p:cNvPr>
          <p:cNvSpPr/>
          <p:nvPr/>
        </p:nvSpPr>
        <p:spPr>
          <a:xfrm>
            <a:off x="0" y="2662190"/>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Reclassify the 10 classes into 6 classes</a:t>
            </a:r>
          </a:p>
        </p:txBody>
      </p:sp>
      <p:cxnSp>
        <p:nvCxnSpPr>
          <p:cNvPr id="11" name="Connector: Elbow 10">
            <a:extLst>
              <a:ext uri="{FF2B5EF4-FFF2-40B4-BE49-F238E27FC236}">
                <a16:creationId xmlns:a16="http://schemas.microsoft.com/office/drawing/2014/main" id="{11B8770E-B651-74BD-1FA7-C0759545A254}"/>
              </a:ext>
            </a:extLst>
          </p:cNvPr>
          <p:cNvCxnSpPr>
            <a:cxnSpLocks/>
            <a:stCxn id="17" idx="2"/>
            <a:endCxn id="2" idx="0"/>
          </p:cNvCxnSpPr>
          <p:nvPr/>
        </p:nvCxnSpPr>
        <p:spPr>
          <a:xfrm rot="16200000" flipH="1">
            <a:off x="1090367" y="2479417"/>
            <a:ext cx="341240" cy="243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E4F6955-A3D6-3AB2-8CD2-9A875D188F9D}"/>
              </a:ext>
            </a:extLst>
          </p:cNvPr>
          <p:cNvSpPr/>
          <p:nvPr/>
        </p:nvSpPr>
        <p:spPr>
          <a:xfrm>
            <a:off x="3578903" y="2777773"/>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Created HSG soil groups</a:t>
            </a:r>
          </a:p>
        </p:txBody>
      </p:sp>
      <p:cxnSp>
        <p:nvCxnSpPr>
          <p:cNvPr id="19" name="Connector: Elbow 18">
            <a:extLst>
              <a:ext uri="{FF2B5EF4-FFF2-40B4-BE49-F238E27FC236}">
                <a16:creationId xmlns:a16="http://schemas.microsoft.com/office/drawing/2014/main" id="{5D2FC0A1-EA0D-C943-ACA7-AF7DD56E8FE9}"/>
              </a:ext>
            </a:extLst>
          </p:cNvPr>
          <p:cNvCxnSpPr>
            <a:cxnSpLocks/>
            <a:stCxn id="22" idx="2"/>
            <a:endCxn id="14" idx="0"/>
          </p:cNvCxnSpPr>
          <p:nvPr/>
        </p:nvCxnSpPr>
        <p:spPr>
          <a:xfrm rot="5400000">
            <a:off x="4624882" y="2548113"/>
            <a:ext cx="456822" cy="2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9E40F342-1EA5-5035-5D32-6F755168827B}"/>
              </a:ext>
            </a:extLst>
          </p:cNvPr>
          <p:cNvGrpSpPr/>
          <p:nvPr/>
        </p:nvGrpSpPr>
        <p:grpSpPr>
          <a:xfrm>
            <a:off x="230294" y="6356352"/>
            <a:ext cx="11582400" cy="205757"/>
            <a:chOff x="304800" y="6499842"/>
            <a:chExt cx="11582400" cy="205757"/>
          </a:xfrm>
        </p:grpSpPr>
        <p:cxnSp>
          <p:nvCxnSpPr>
            <p:cNvPr id="13" name="Straight Connector 12">
              <a:extLst>
                <a:ext uri="{FF2B5EF4-FFF2-40B4-BE49-F238E27FC236}">
                  <a16:creationId xmlns:a16="http://schemas.microsoft.com/office/drawing/2014/main" id="{7126F6B2-74AE-D95B-993B-43A8855EC592}"/>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095817-2A4D-E3FC-B602-91B2B316FE90}"/>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DE54FA-BA30-781E-4082-8F41A384B643}"/>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02921E60-A92D-235C-97BD-E10F70DE86F9}"/>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511683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82A9-E80B-E170-8C32-C9E97476F5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3AF358-330A-888A-32BF-92D91AAA1926}"/>
              </a:ext>
            </a:extLst>
          </p:cNvPr>
          <p:cNvSpPr>
            <a:spLocks noGrp="1"/>
          </p:cNvSpPr>
          <p:nvPr>
            <p:ph type="sldNum" sz="quarter" idx="12"/>
          </p:nvPr>
        </p:nvSpPr>
        <p:spPr/>
        <p:txBody>
          <a:bodyPr/>
          <a:lstStyle/>
          <a:p>
            <a:fld id="{1EF9052F-D4DD-D145-84E4-8EC3C66C4C00}" type="slidenum">
              <a:rPr lang="en-US" smtClean="0"/>
              <a:t>18</a:t>
            </a:fld>
            <a:endParaRPr lang="en-US"/>
          </a:p>
        </p:txBody>
      </p:sp>
      <p:sp>
        <p:nvSpPr>
          <p:cNvPr id="7" name="TextBox 6">
            <a:extLst>
              <a:ext uri="{FF2B5EF4-FFF2-40B4-BE49-F238E27FC236}">
                <a16:creationId xmlns:a16="http://schemas.microsoft.com/office/drawing/2014/main" id="{1D164F3E-AB1D-732F-698E-9B0251934CC3}"/>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4">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LULC</a:t>
            </a:r>
            <a:endParaRPr lang="en-US" sz="1800" b="1" dirty="0">
              <a:solidFill>
                <a:schemeClr val="bg1"/>
              </a:solidFill>
              <a:latin typeface="Helvetica Neue" panose="02000503000000020004" pitchFamily="2" charset="0"/>
            </a:endParaRPr>
          </a:p>
        </p:txBody>
      </p:sp>
      <p:pic>
        <p:nvPicPr>
          <p:cNvPr id="11" name="Picture 10">
            <a:extLst>
              <a:ext uri="{FF2B5EF4-FFF2-40B4-BE49-F238E27FC236}">
                <a16:creationId xmlns:a16="http://schemas.microsoft.com/office/drawing/2014/main" id="{994E0F11-C1C7-A2C4-3A29-A48A2FB07C4E}"/>
              </a:ext>
            </a:extLst>
          </p:cNvPr>
          <p:cNvPicPr>
            <a:picLocks noChangeAspect="1"/>
          </p:cNvPicPr>
          <p:nvPr/>
        </p:nvPicPr>
        <p:blipFill>
          <a:blip r:embed="rId2"/>
          <a:stretch>
            <a:fillRect/>
          </a:stretch>
        </p:blipFill>
        <p:spPr>
          <a:xfrm>
            <a:off x="5496232" y="872671"/>
            <a:ext cx="3721792" cy="2292950"/>
          </a:xfrm>
          <a:prstGeom prst="rect">
            <a:avLst/>
          </a:prstGeom>
        </p:spPr>
      </p:pic>
      <p:pic>
        <p:nvPicPr>
          <p:cNvPr id="26" name="Picture 25">
            <a:extLst>
              <a:ext uri="{FF2B5EF4-FFF2-40B4-BE49-F238E27FC236}">
                <a16:creationId xmlns:a16="http://schemas.microsoft.com/office/drawing/2014/main" id="{CCAC9A48-1472-18BD-D890-641DF4C429B2}"/>
              </a:ext>
            </a:extLst>
          </p:cNvPr>
          <p:cNvPicPr>
            <a:picLocks noChangeAspect="1"/>
          </p:cNvPicPr>
          <p:nvPr/>
        </p:nvPicPr>
        <p:blipFill>
          <a:blip r:embed="rId3"/>
          <a:srcRect b="41929"/>
          <a:stretch/>
        </p:blipFill>
        <p:spPr>
          <a:xfrm>
            <a:off x="9303971" y="1041231"/>
            <a:ext cx="2974999" cy="1449255"/>
          </a:xfrm>
          <a:prstGeom prst="rect">
            <a:avLst/>
          </a:prstGeom>
        </p:spPr>
      </p:pic>
      <p:pic>
        <p:nvPicPr>
          <p:cNvPr id="12" name="Picture 11">
            <a:extLst>
              <a:ext uri="{FF2B5EF4-FFF2-40B4-BE49-F238E27FC236}">
                <a16:creationId xmlns:a16="http://schemas.microsoft.com/office/drawing/2014/main" id="{9C2EA900-3868-4D74-C44B-70DEC135EA22}"/>
              </a:ext>
            </a:extLst>
          </p:cNvPr>
          <p:cNvPicPr>
            <a:picLocks noChangeAspect="1"/>
          </p:cNvPicPr>
          <p:nvPr/>
        </p:nvPicPr>
        <p:blipFill>
          <a:blip r:embed="rId4"/>
          <a:stretch>
            <a:fillRect/>
          </a:stretch>
        </p:blipFill>
        <p:spPr>
          <a:xfrm>
            <a:off x="7138221" y="4168877"/>
            <a:ext cx="5055853" cy="1961366"/>
          </a:xfrm>
          <a:prstGeom prst="rect">
            <a:avLst/>
          </a:prstGeom>
        </p:spPr>
      </p:pic>
      <p:pic>
        <p:nvPicPr>
          <p:cNvPr id="5" name="Picture 4">
            <a:extLst>
              <a:ext uri="{FF2B5EF4-FFF2-40B4-BE49-F238E27FC236}">
                <a16:creationId xmlns:a16="http://schemas.microsoft.com/office/drawing/2014/main" id="{77B3B268-784C-0D75-17CC-2F5296C3EA67}"/>
              </a:ext>
            </a:extLst>
          </p:cNvPr>
          <p:cNvPicPr>
            <a:picLocks noChangeAspect="1"/>
          </p:cNvPicPr>
          <p:nvPr/>
        </p:nvPicPr>
        <p:blipFill>
          <a:blip r:embed="rId5"/>
          <a:stretch>
            <a:fillRect/>
          </a:stretch>
        </p:blipFill>
        <p:spPr>
          <a:xfrm>
            <a:off x="588610" y="884784"/>
            <a:ext cx="5074768" cy="3982184"/>
          </a:xfrm>
          <a:prstGeom prst="rect">
            <a:avLst/>
          </a:prstGeom>
        </p:spPr>
      </p:pic>
      <p:grpSp>
        <p:nvGrpSpPr>
          <p:cNvPr id="2" name="Group 1">
            <a:extLst>
              <a:ext uri="{FF2B5EF4-FFF2-40B4-BE49-F238E27FC236}">
                <a16:creationId xmlns:a16="http://schemas.microsoft.com/office/drawing/2014/main" id="{DE010B16-AF3D-C418-2B4E-53C17729C63F}"/>
              </a:ext>
            </a:extLst>
          </p:cNvPr>
          <p:cNvGrpSpPr/>
          <p:nvPr/>
        </p:nvGrpSpPr>
        <p:grpSpPr>
          <a:xfrm>
            <a:off x="230294" y="6356352"/>
            <a:ext cx="11582400" cy="205757"/>
            <a:chOff x="304800" y="6499842"/>
            <a:chExt cx="11582400" cy="205757"/>
          </a:xfrm>
        </p:grpSpPr>
        <p:cxnSp>
          <p:nvCxnSpPr>
            <p:cNvPr id="3" name="Straight Connector 2">
              <a:extLst>
                <a:ext uri="{FF2B5EF4-FFF2-40B4-BE49-F238E27FC236}">
                  <a16:creationId xmlns:a16="http://schemas.microsoft.com/office/drawing/2014/main" id="{CFDB10E0-7562-6B94-2761-A0EEFC52F47A}"/>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F757A24-2FE5-9505-5060-22E467FDAAE0}"/>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85AF6AD-AAA4-ECB0-0612-2FE92551461C}"/>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AB27F3B6-8924-ACFA-242A-38E78F0B31A1}"/>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10295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C908-5BD1-0DE5-646E-CB72CAF1B7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179C6-7031-9A38-9378-6456F5886C07}"/>
              </a:ext>
            </a:extLst>
          </p:cNvPr>
          <p:cNvSpPr>
            <a:spLocks noGrp="1"/>
          </p:cNvSpPr>
          <p:nvPr>
            <p:ph type="sldNum" sz="quarter" idx="12"/>
          </p:nvPr>
        </p:nvSpPr>
        <p:spPr/>
        <p:txBody>
          <a:bodyPr/>
          <a:lstStyle/>
          <a:p>
            <a:fld id="{1EF9052F-D4DD-D145-84E4-8EC3C66C4C00}" type="slidenum">
              <a:rPr lang="en-US" smtClean="0"/>
              <a:t>19</a:t>
            </a:fld>
            <a:endParaRPr lang="en-US"/>
          </a:p>
        </p:txBody>
      </p:sp>
      <p:sp>
        <p:nvSpPr>
          <p:cNvPr id="7" name="TextBox 6">
            <a:extLst>
              <a:ext uri="{FF2B5EF4-FFF2-40B4-BE49-F238E27FC236}">
                <a16:creationId xmlns:a16="http://schemas.microsoft.com/office/drawing/2014/main" id="{71027381-FFD2-BC13-740E-BF560123A001}"/>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4">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LULC</a:t>
            </a:r>
            <a:endParaRPr lang="en-US" sz="1800" b="1" dirty="0">
              <a:solidFill>
                <a:schemeClr val="bg1"/>
              </a:solidFill>
              <a:latin typeface="Helvetica Neue" panose="02000503000000020004" pitchFamily="2" charset="0"/>
            </a:endParaRPr>
          </a:p>
        </p:txBody>
      </p:sp>
      <p:pic>
        <p:nvPicPr>
          <p:cNvPr id="11" name="Picture 10">
            <a:extLst>
              <a:ext uri="{FF2B5EF4-FFF2-40B4-BE49-F238E27FC236}">
                <a16:creationId xmlns:a16="http://schemas.microsoft.com/office/drawing/2014/main" id="{5163B755-B0B1-8D74-55EC-A8FA5ED40324}"/>
              </a:ext>
            </a:extLst>
          </p:cNvPr>
          <p:cNvPicPr>
            <a:picLocks noChangeAspect="1"/>
          </p:cNvPicPr>
          <p:nvPr/>
        </p:nvPicPr>
        <p:blipFill>
          <a:blip r:embed="rId2"/>
          <a:stretch>
            <a:fillRect/>
          </a:stretch>
        </p:blipFill>
        <p:spPr>
          <a:xfrm>
            <a:off x="265470" y="1041230"/>
            <a:ext cx="4853198" cy="2989995"/>
          </a:xfrm>
          <a:prstGeom prst="rect">
            <a:avLst/>
          </a:prstGeom>
        </p:spPr>
      </p:pic>
      <p:pic>
        <p:nvPicPr>
          <p:cNvPr id="26" name="Picture 25">
            <a:extLst>
              <a:ext uri="{FF2B5EF4-FFF2-40B4-BE49-F238E27FC236}">
                <a16:creationId xmlns:a16="http://schemas.microsoft.com/office/drawing/2014/main" id="{99D04853-2615-C362-630B-7DF8E6CF50B1}"/>
              </a:ext>
            </a:extLst>
          </p:cNvPr>
          <p:cNvPicPr>
            <a:picLocks noChangeAspect="1"/>
          </p:cNvPicPr>
          <p:nvPr/>
        </p:nvPicPr>
        <p:blipFill>
          <a:blip r:embed="rId3"/>
          <a:srcRect b="41929"/>
          <a:stretch/>
        </p:blipFill>
        <p:spPr>
          <a:xfrm>
            <a:off x="6118363" y="1292568"/>
            <a:ext cx="4996171" cy="2433858"/>
          </a:xfrm>
          <a:prstGeom prst="rect">
            <a:avLst/>
          </a:prstGeom>
        </p:spPr>
      </p:pic>
      <p:pic>
        <p:nvPicPr>
          <p:cNvPr id="12" name="Picture 11">
            <a:extLst>
              <a:ext uri="{FF2B5EF4-FFF2-40B4-BE49-F238E27FC236}">
                <a16:creationId xmlns:a16="http://schemas.microsoft.com/office/drawing/2014/main" id="{C391809F-13A4-0172-4A1D-6FC02CD6146F}"/>
              </a:ext>
            </a:extLst>
          </p:cNvPr>
          <p:cNvPicPr>
            <a:picLocks noChangeAspect="1"/>
          </p:cNvPicPr>
          <p:nvPr/>
        </p:nvPicPr>
        <p:blipFill>
          <a:blip r:embed="rId4"/>
          <a:stretch>
            <a:fillRect/>
          </a:stretch>
        </p:blipFill>
        <p:spPr>
          <a:xfrm>
            <a:off x="4503175" y="3800467"/>
            <a:ext cx="4633222" cy="1797411"/>
          </a:xfrm>
          <a:prstGeom prst="rect">
            <a:avLst/>
          </a:prstGeom>
        </p:spPr>
      </p:pic>
      <p:sp>
        <p:nvSpPr>
          <p:cNvPr id="5" name="TextBox 4">
            <a:extLst>
              <a:ext uri="{FF2B5EF4-FFF2-40B4-BE49-F238E27FC236}">
                <a16:creationId xmlns:a16="http://schemas.microsoft.com/office/drawing/2014/main" id="{94C7D473-6B37-630F-CF9B-7C361035BB17}"/>
              </a:ext>
            </a:extLst>
          </p:cNvPr>
          <p:cNvSpPr txBox="1"/>
          <p:nvPr/>
        </p:nvSpPr>
        <p:spPr>
          <a:xfrm>
            <a:off x="2435530" y="6270993"/>
            <a:ext cx="6096000" cy="307777"/>
          </a:xfrm>
          <a:prstGeom prst="rect">
            <a:avLst/>
          </a:prstGeom>
          <a:noFill/>
        </p:spPr>
        <p:txBody>
          <a:bodyPr wrap="square">
            <a:spAutoFit/>
          </a:bodyPr>
          <a:lstStyle/>
          <a:p>
            <a:r>
              <a:rPr lang="en-IN" sz="1400" b="1" dirty="0"/>
              <a:t>Source </a:t>
            </a:r>
            <a:r>
              <a:rPr lang="en-IN" sz="1400" dirty="0"/>
              <a:t>: https://gee-community-catalog.org/projects/isric/#citation</a:t>
            </a:r>
          </a:p>
        </p:txBody>
      </p:sp>
      <p:grpSp>
        <p:nvGrpSpPr>
          <p:cNvPr id="2" name="Group 1">
            <a:extLst>
              <a:ext uri="{FF2B5EF4-FFF2-40B4-BE49-F238E27FC236}">
                <a16:creationId xmlns:a16="http://schemas.microsoft.com/office/drawing/2014/main" id="{DAC0B179-FE81-9B6D-8697-1433510DF18F}"/>
              </a:ext>
            </a:extLst>
          </p:cNvPr>
          <p:cNvGrpSpPr/>
          <p:nvPr/>
        </p:nvGrpSpPr>
        <p:grpSpPr>
          <a:xfrm>
            <a:off x="276971" y="6405273"/>
            <a:ext cx="11582400" cy="205757"/>
            <a:chOff x="304800" y="6499842"/>
            <a:chExt cx="11582400" cy="205757"/>
          </a:xfrm>
        </p:grpSpPr>
        <p:cxnSp>
          <p:nvCxnSpPr>
            <p:cNvPr id="3" name="Straight Connector 2">
              <a:extLst>
                <a:ext uri="{FF2B5EF4-FFF2-40B4-BE49-F238E27FC236}">
                  <a16:creationId xmlns:a16="http://schemas.microsoft.com/office/drawing/2014/main" id="{7C44A59E-9854-7E60-CD83-E287746BB504}"/>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B8FD97-467F-7724-303C-0B05D986EED1}"/>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459C6F-495E-C44F-7D98-1F6C3D78FFD3}"/>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C25FAD2-972A-F14B-0D61-86270D8456B8}"/>
              </a:ext>
            </a:extLst>
          </p:cNvPr>
          <p:cNvSpPr txBox="1"/>
          <p:nvPr/>
        </p:nvSpPr>
        <p:spPr>
          <a:xfrm>
            <a:off x="9273321" y="6467561"/>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319258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7A90F6-2700-BA16-AEFA-1392ACEEB6AA}"/>
              </a:ext>
            </a:extLst>
          </p:cNvPr>
          <p:cNvSpPr>
            <a:spLocks noGrp="1"/>
          </p:cNvSpPr>
          <p:nvPr>
            <p:ph type="sldNum" sz="quarter" idx="12"/>
          </p:nvPr>
        </p:nvSpPr>
        <p:spPr/>
        <p:txBody>
          <a:bodyPr/>
          <a:lstStyle/>
          <a:p>
            <a:fld id="{1EF9052F-D4DD-D145-84E4-8EC3C66C4C00}" type="slidenum">
              <a:rPr lang="en-US" smtClean="0"/>
              <a:t>2</a:t>
            </a:fld>
            <a:endParaRPr lang="en-US"/>
          </a:p>
        </p:txBody>
      </p:sp>
      <p:pic>
        <p:nvPicPr>
          <p:cNvPr id="8" name="Picture 7" descr="A map of countries/regions with different colored areas&#10;&#10;Description automatically generated">
            <a:extLst>
              <a:ext uri="{FF2B5EF4-FFF2-40B4-BE49-F238E27FC236}">
                <a16:creationId xmlns:a16="http://schemas.microsoft.com/office/drawing/2014/main" id="{8CAC4757-A2CD-BBEE-4F33-34F2F4EBBD2F}"/>
              </a:ext>
            </a:extLst>
          </p:cNvPr>
          <p:cNvPicPr>
            <a:picLocks noChangeAspect="1"/>
          </p:cNvPicPr>
          <p:nvPr/>
        </p:nvPicPr>
        <p:blipFill>
          <a:blip r:embed="rId2">
            <a:extLst>
              <a:ext uri="{28A0092B-C50C-407E-A947-70E740481C1C}">
                <a14:useLocalDpi xmlns:a14="http://schemas.microsoft.com/office/drawing/2010/main" val="0"/>
              </a:ext>
            </a:extLst>
          </a:blip>
          <a:srcRect l="5440" t="8529" r="4456" b="3071"/>
          <a:stretch/>
        </p:blipFill>
        <p:spPr>
          <a:xfrm>
            <a:off x="2103120" y="1158239"/>
            <a:ext cx="4754880" cy="4664825"/>
          </a:xfrm>
          <a:prstGeom prst="rect">
            <a:avLst/>
          </a:prstGeom>
        </p:spPr>
      </p:pic>
      <p:grpSp>
        <p:nvGrpSpPr>
          <p:cNvPr id="9" name="Group 8">
            <a:extLst>
              <a:ext uri="{FF2B5EF4-FFF2-40B4-BE49-F238E27FC236}">
                <a16:creationId xmlns:a16="http://schemas.microsoft.com/office/drawing/2014/main" id="{F77F30A0-187D-8CFC-D479-ABF280E3EDFE}"/>
              </a:ext>
            </a:extLst>
          </p:cNvPr>
          <p:cNvGrpSpPr/>
          <p:nvPr/>
        </p:nvGrpSpPr>
        <p:grpSpPr>
          <a:xfrm>
            <a:off x="230294" y="6356352"/>
            <a:ext cx="11582400" cy="205757"/>
            <a:chOff x="304800" y="6499842"/>
            <a:chExt cx="11582400" cy="205757"/>
          </a:xfrm>
        </p:grpSpPr>
        <p:cxnSp>
          <p:nvCxnSpPr>
            <p:cNvPr id="10" name="Straight Connector 9">
              <a:extLst>
                <a:ext uri="{FF2B5EF4-FFF2-40B4-BE49-F238E27FC236}">
                  <a16:creationId xmlns:a16="http://schemas.microsoft.com/office/drawing/2014/main" id="{3E6C117C-24DA-43F0-7EED-96E198A65050}"/>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26ECED-C423-96A2-B40C-FFD86EC67726}"/>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3CF3D-95EC-AD14-9144-D6CD8441BF88}"/>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AF542EF-C7A5-AE4A-3868-DDA998221CE4}"/>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
        <p:nvSpPr>
          <p:cNvPr id="14" name="TextBox 13">
            <a:extLst>
              <a:ext uri="{FF2B5EF4-FFF2-40B4-BE49-F238E27FC236}">
                <a16:creationId xmlns:a16="http://schemas.microsoft.com/office/drawing/2014/main" id="{B84439B7-E0CF-E8BA-EDC4-B2610C12FED6}"/>
              </a:ext>
            </a:extLst>
          </p:cNvPr>
          <p:cNvSpPr txBox="1"/>
          <p:nvPr/>
        </p:nvSpPr>
        <p:spPr>
          <a:xfrm>
            <a:off x="210210" y="107374"/>
            <a:ext cx="11676990" cy="584775"/>
          </a:xfrm>
          <a:prstGeom prst="rect">
            <a:avLst/>
          </a:prstGeom>
          <a:noFill/>
        </p:spPr>
        <p:txBody>
          <a:bodyPr wrap="square" rtlCol="0">
            <a:spAutoFit/>
          </a:bodyPr>
          <a:lstStyle/>
          <a:p>
            <a:r>
              <a:rPr lang="en-US" sz="3200" b="1" dirty="0">
                <a:solidFill>
                  <a:schemeClr val="accent1"/>
                </a:solidFill>
                <a:latin typeface="Helvetica Neue" panose="02000503000000020004" pitchFamily="2" charset="0"/>
              </a:rPr>
              <a:t>Study Area</a:t>
            </a:r>
          </a:p>
        </p:txBody>
      </p:sp>
      <p:cxnSp>
        <p:nvCxnSpPr>
          <p:cNvPr id="15" name="Straight Connector 14">
            <a:extLst>
              <a:ext uri="{FF2B5EF4-FFF2-40B4-BE49-F238E27FC236}">
                <a16:creationId xmlns:a16="http://schemas.microsoft.com/office/drawing/2014/main" id="{DCD12460-322A-FC5F-656C-9031BD4EC6AA}"/>
              </a:ext>
            </a:extLst>
          </p:cNvPr>
          <p:cNvCxnSpPr>
            <a:cxnSpLocks/>
          </p:cNvCxnSpPr>
          <p:nvPr/>
        </p:nvCxnSpPr>
        <p:spPr>
          <a:xfrm>
            <a:off x="304800" y="834833"/>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626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DFB0B-803C-C533-8AA6-0DDB0327FF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A5D9F6-8E9A-0E26-3A2E-9D62AC85DD43}"/>
              </a:ext>
            </a:extLst>
          </p:cNvPr>
          <p:cNvSpPr>
            <a:spLocks noGrp="1"/>
          </p:cNvSpPr>
          <p:nvPr>
            <p:ph type="sldNum" sz="quarter" idx="12"/>
          </p:nvPr>
        </p:nvSpPr>
        <p:spPr/>
        <p:txBody>
          <a:bodyPr/>
          <a:lstStyle/>
          <a:p>
            <a:fld id="{1EF9052F-D4DD-D145-84E4-8EC3C66C4C00}" type="slidenum">
              <a:rPr lang="en-US" smtClean="0"/>
              <a:t>3</a:t>
            </a:fld>
            <a:endParaRPr lang="en-US"/>
          </a:p>
        </p:txBody>
      </p:sp>
      <p:grpSp>
        <p:nvGrpSpPr>
          <p:cNvPr id="9" name="Group 8">
            <a:extLst>
              <a:ext uri="{FF2B5EF4-FFF2-40B4-BE49-F238E27FC236}">
                <a16:creationId xmlns:a16="http://schemas.microsoft.com/office/drawing/2014/main" id="{6C42D815-B640-6A84-84E8-EE53E4BD08EA}"/>
              </a:ext>
            </a:extLst>
          </p:cNvPr>
          <p:cNvGrpSpPr/>
          <p:nvPr/>
        </p:nvGrpSpPr>
        <p:grpSpPr>
          <a:xfrm>
            <a:off x="230294" y="6356352"/>
            <a:ext cx="11582400" cy="205757"/>
            <a:chOff x="304800" y="6499842"/>
            <a:chExt cx="11582400" cy="205757"/>
          </a:xfrm>
        </p:grpSpPr>
        <p:cxnSp>
          <p:nvCxnSpPr>
            <p:cNvPr id="10" name="Straight Connector 9">
              <a:extLst>
                <a:ext uri="{FF2B5EF4-FFF2-40B4-BE49-F238E27FC236}">
                  <a16:creationId xmlns:a16="http://schemas.microsoft.com/office/drawing/2014/main" id="{5C9F9A24-B680-75AB-B2F9-BF489BA63FBC}"/>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1162D3-B72A-61BE-2E97-46C6D04F1DFA}"/>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565B73-8CFF-8B26-84EE-0908A94CE5FA}"/>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AB4CD744-6602-CE5A-AADD-8FBD4F6F8F19}"/>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
        <p:nvSpPr>
          <p:cNvPr id="14" name="TextBox 13">
            <a:extLst>
              <a:ext uri="{FF2B5EF4-FFF2-40B4-BE49-F238E27FC236}">
                <a16:creationId xmlns:a16="http://schemas.microsoft.com/office/drawing/2014/main" id="{7C04051C-646E-4333-805D-111AAEA5C5C5}"/>
              </a:ext>
            </a:extLst>
          </p:cNvPr>
          <p:cNvSpPr txBox="1"/>
          <p:nvPr/>
        </p:nvSpPr>
        <p:spPr>
          <a:xfrm>
            <a:off x="210210" y="107374"/>
            <a:ext cx="11676990" cy="584775"/>
          </a:xfrm>
          <a:prstGeom prst="rect">
            <a:avLst/>
          </a:prstGeom>
          <a:noFill/>
        </p:spPr>
        <p:txBody>
          <a:bodyPr wrap="square" rtlCol="0">
            <a:spAutoFit/>
          </a:bodyPr>
          <a:lstStyle/>
          <a:p>
            <a:r>
              <a:rPr lang="en-US" sz="3200" b="1" dirty="0">
                <a:solidFill>
                  <a:schemeClr val="accent1"/>
                </a:solidFill>
                <a:latin typeface="Helvetica Neue" panose="02000503000000020004" pitchFamily="2" charset="0"/>
              </a:rPr>
              <a:t>Methodology</a:t>
            </a:r>
          </a:p>
        </p:txBody>
      </p:sp>
      <p:cxnSp>
        <p:nvCxnSpPr>
          <p:cNvPr id="15" name="Straight Connector 14">
            <a:extLst>
              <a:ext uri="{FF2B5EF4-FFF2-40B4-BE49-F238E27FC236}">
                <a16:creationId xmlns:a16="http://schemas.microsoft.com/office/drawing/2014/main" id="{4463556C-4602-DA1C-D945-76E690501CAC}"/>
              </a:ext>
            </a:extLst>
          </p:cNvPr>
          <p:cNvCxnSpPr>
            <a:cxnSpLocks/>
          </p:cNvCxnSpPr>
          <p:nvPr/>
        </p:nvCxnSpPr>
        <p:spPr>
          <a:xfrm>
            <a:off x="304800" y="834833"/>
            <a:ext cx="10079563" cy="0"/>
          </a:xfrm>
          <a:prstGeom prst="line">
            <a:avLst/>
          </a:prstGeom>
          <a:ln>
            <a:gradFill flip="none" rotWithShape="1">
              <a:gsLst>
                <a:gs pos="0">
                  <a:schemeClr val="bg1">
                    <a:lumMod val="95000"/>
                  </a:schemeClr>
                </a:gs>
                <a:gs pos="67000">
                  <a:schemeClr val="tx1"/>
                </a:gs>
                <a:gs pos="100000">
                  <a:schemeClr val="bg1">
                    <a:lumMod val="85000"/>
                  </a:schemeClr>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025722C4-5392-7E8A-5645-058812A06F6A}"/>
              </a:ext>
            </a:extLst>
          </p:cNvPr>
          <p:cNvPicPr>
            <a:picLocks noChangeAspect="1"/>
          </p:cNvPicPr>
          <p:nvPr/>
        </p:nvPicPr>
        <p:blipFill>
          <a:blip r:embed="rId2"/>
          <a:stretch>
            <a:fillRect/>
          </a:stretch>
        </p:blipFill>
        <p:spPr>
          <a:xfrm>
            <a:off x="1227772" y="1230004"/>
            <a:ext cx="7718710" cy="4286871"/>
          </a:xfrm>
          <a:prstGeom prst="rect">
            <a:avLst/>
          </a:prstGeom>
        </p:spPr>
      </p:pic>
    </p:spTree>
    <p:extLst>
      <p:ext uri="{BB962C8B-B14F-4D97-AF65-F5344CB8AC3E}">
        <p14:creationId xmlns:p14="http://schemas.microsoft.com/office/powerpoint/2010/main" val="155895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EB90B-04C7-24AD-83EE-7DF63F2D633F}"/>
              </a:ext>
            </a:extLst>
          </p:cNvPr>
          <p:cNvSpPr>
            <a:spLocks noGrp="1"/>
          </p:cNvSpPr>
          <p:nvPr>
            <p:ph type="sldNum" sz="quarter" idx="12"/>
          </p:nvPr>
        </p:nvSpPr>
        <p:spPr>
          <a:xfrm>
            <a:off x="7957611" y="6868982"/>
            <a:ext cx="2743200" cy="365125"/>
          </a:xfrm>
        </p:spPr>
        <p:txBody>
          <a:bodyPr/>
          <a:lstStyle/>
          <a:p>
            <a:fld id="{1EF9052F-D4DD-D145-84E4-8EC3C66C4C00}" type="slidenum">
              <a:rPr lang="en-US" smtClean="0"/>
              <a:t>4</a:t>
            </a:fld>
            <a:endParaRPr lang="en-US"/>
          </a:p>
        </p:txBody>
      </p:sp>
      <p:sp>
        <p:nvSpPr>
          <p:cNvPr id="10" name="Rectangle 9">
            <a:extLst>
              <a:ext uri="{FF2B5EF4-FFF2-40B4-BE49-F238E27FC236}">
                <a16:creationId xmlns:a16="http://schemas.microsoft.com/office/drawing/2014/main" id="{B46783B3-96CC-00EC-75A7-42A15F0F113D}"/>
              </a:ext>
            </a:extLst>
          </p:cNvPr>
          <p:cNvSpPr/>
          <p:nvPr/>
        </p:nvSpPr>
        <p:spPr>
          <a:xfrm>
            <a:off x="240501" y="220052"/>
            <a:ext cx="4026699" cy="38484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Helvetica Neue" panose="02000503000000020004"/>
              </a:rPr>
              <a:t>UNIT LIS OUTPUTS</a:t>
            </a:r>
          </a:p>
        </p:txBody>
      </p:sp>
      <p:sp>
        <p:nvSpPr>
          <p:cNvPr id="2" name="Rectangle 1">
            <a:extLst>
              <a:ext uri="{FF2B5EF4-FFF2-40B4-BE49-F238E27FC236}">
                <a16:creationId xmlns:a16="http://schemas.microsoft.com/office/drawing/2014/main" id="{0B2386D0-FEF2-74A6-19F0-DE89279062D0}"/>
              </a:ext>
            </a:extLst>
          </p:cNvPr>
          <p:cNvSpPr/>
          <p:nvPr/>
        </p:nvSpPr>
        <p:spPr>
          <a:xfrm>
            <a:off x="9624353" y="3563151"/>
            <a:ext cx="1162774" cy="119106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LIS_Merra2</a:t>
            </a:r>
          </a:p>
          <a:p>
            <a:r>
              <a:rPr lang="en-IN" sz="1200" dirty="0">
                <a:solidFill>
                  <a:schemeClr val="tx1"/>
                </a:solidFill>
                <a:latin typeface="Helvetica Neue" panose="02000503000000020004"/>
              </a:rPr>
              <a:t>LIS_IMD</a:t>
            </a:r>
            <a:br>
              <a:rPr lang="en-IN" sz="1200" dirty="0">
                <a:solidFill>
                  <a:schemeClr val="tx1"/>
                </a:solidFill>
                <a:latin typeface="Helvetica Neue" panose="02000503000000020004"/>
              </a:rPr>
            </a:br>
            <a:r>
              <a:rPr lang="en-IN" sz="1200" dirty="0" err="1">
                <a:solidFill>
                  <a:schemeClr val="tx1"/>
                </a:solidFill>
                <a:latin typeface="Helvetica Neue" panose="02000503000000020004"/>
              </a:rPr>
              <a:t>LIS_IMDc</a:t>
            </a:r>
            <a:endParaRPr lang="en-IN" sz="1200" dirty="0">
              <a:solidFill>
                <a:schemeClr val="tx1"/>
              </a:solidFill>
              <a:latin typeface="Helvetica Neue" panose="02000503000000020004"/>
            </a:endParaRPr>
          </a:p>
          <a:p>
            <a:r>
              <a:rPr lang="en-IN" sz="1200" dirty="0">
                <a:solidFill>
                  <a:schemeClr val="tx1"/>
                </a:solidFill>
                <a:latin typeface="Helvetica Neue" panose="02000503000000020004"/>
              </a:rPr>
              <a:t>LIS_CHIRPS</a:t>
            </a:r>
            <a:br>
              <a:rPr lang="en-IN" sz="1200" dirty="0">
                <a:solidFill>
                  <a:schemeClr val="tx1"/>
                </a:solidFill>
                <a:latin typeface="Helvetica Neue" panose="02000503000000020004"/>
              </a:rPr>
            </a:br>
            <a:r>
              <a:rPr lang="en-IN" sz="1200" dirty="0">
                <a:solidFill>
                  <a:schemeClr val="tx1"/>
                </a:solidFill>
                <a:latin typeface="Helvetica Neue" panose="02000503000000020004"/>
              </a:rPr>
              <a:t>LIS_ERA5</a:t>
            </a:r>
          </a:p>
          <a:p>
            <a:endParaRPr lang="en-IN" sz="1200" dirty="0">
              <a:solidFill>
                <a:schemeClr val="tx1"/>
              </a:solidFill>
              <a:latin typeface="Helvetica Neue" panose="02000503000000020004"/>
            </a:endParaRPr>
          </a:p>
        </p:txBody>
      </p:sp>
      <p:sp>
        <p:nvSpPr>
          <p:cNvPr id="7" name="Rectangle 6">
            <a:extLst>
              <a:ext uri="{FF2B5EF4-FFF2-40B4-BE49-F238E27FC236}">
                <a16:creationId xmlns:a16="http://schemas.microsoft.com/office/drawing/2014/main" id="{9648F8F9-91B2-1124-74DE-1345D941AB79}"/>
              </a:ext>
            </a:extLst>
          </p:cNvPr>
          <p:cNvSpPr/>
          <p:nvPr/>
        </p:nvSpPr>
        <p:spPr>
          <a:xfrm>
            <a:off x="8612283" y="442007"/>
            <a:ext cx="1593457" cy="5114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err="1">
                <a:solidFill>
                  <a:schemeClr val="tx1"/>
                </a:solidFill>
                <a:latin typeface="Helvetica Neue" panose="02000503000000020004"/>
              </a:rPr>
              <a:t>Preprocessed</a:t>
            </a:r>
            <a:r>
              <a:rPr lang="en-IN" sz="1000" b="1" dirty="0">
                <a:solidFill>
                  <a:schemeClr val="tx1"/>
                </a:solidFill>
                <a:latin typeface="Helvetica Neue" panose="02000503000000020004"/>
              </a:rPr>
              <a:t> Monthly LIS outputs (P_LIS)</a:t>
            </a:r>
          </a:p>
        </p:txBody>
      </p:sp>
      <p:cxnSp>
        <p:nvCxnSpPr>
          <p:cNvPr id="11" name="Connector: Elbow 10">
            <a:extLst>
              <a:ext uri="{FF2B5EF4-FFF2-40B4-BE49-F238E27FC236}">
                <a16:creationId xmlns:a16="http://schemas.microsoft.com/office/drawing/2014/main" id="{B4D6CF0A-52AC-8C38-9267-E70AEF54F017}"/>
              </a:ext>
            </a:extLst>
          </p:cNvPr>
          <p:cNvCxnSpPr>
            <a:cxnSpLocks/>
            <a:stCxn id="10" idx="2"/>
          </p:cNvCxnSpPr>
          <p:nvPr/>
        </p:nvCxnSpPr>
        <p:spPr>
          <a:xfrm rot="5400000">
            <a:off x="1331054" y="886338"/>
            <a:ext cx="1204234" cy="64136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670A3B51-2B65-614B-2F77-3867E8B28F24}"/>
              </a:ext>
            </a:extLst>
          </p:cNvPr>
          <p:cNvSpPr/>
          <p:nvPr/>
        </p:nvSpPr>
        <p:spPr>
          <a:xfrm>
            <a:off x="674017" y="3320990"/>
            <a:ext cx="2950454" cy="1191067"/>
          </a:xfrm>
          <a:prstGeom prst="rect">
            <a:avLst/>
          </a:prstGeom>
          <a:solidFill>
            <a:schemeClr val="accent2">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LIS output are in kg/m^2/s. It is a daily average. </a:t>
            </a:r>
            <a:r>
              <a:rPr lang="en-IN" sz="1100" dirty="0" err="1">
                <a:solidFill>
                  <a:schemeClr val="tx1"/>
                </a:solidFill>
                <a:latin typeface="Times New Roman" panose="02020603050405020304" pitchFamily="18" charset="0"/>
                <a:cs typeface="Times New Roman" panose="02020603050405020304" pitchFamily="18" charset="0"/>
              </a:rPr>
              <a:t>Qw</a:t>
            </a:r>
            <a:r>
              <a:rPr lang="en-IN" sz="1100" dirty="0">
                <a:solidFill>
                  <a:schemeClr val="tx1"/>
                </a:solidFill>
                <a:latin typeface="Times New Roman" panose="02020603050405020304" pitchFamily="18" charset="0"/>
                <a:cs typeface="Times New Roman" panose="02020603050405020304" pitchFamily="18" charset="0"/>
              </a:rPr>
              <a:t> multiply it with *60*60*24 = </a:t>
            </a:r>
            <a:r>
              <a:rPr lang="en-IN" sz="1100" b="1" dirty="0">
                <a:solidFill>
                  <a:schemeClr val="tx1"/>
                </a:solidFill>
                <a:latin typeface="Times New Roman" panose="02020603050405020304" pitchFamily="18" charset="0"/>
                <a:cs typeface="Times New Roman" panose="02020603050405020304" pitchFamily="18" charset="0"/>
              </a:rPr>
              <a:t>mm/day.</a:t>
            </a:r>
          </a:p>
          <a:p>
            <a:r>
              <a:rPr lang="en-IN" sz="1100" dirty="0">
                <a:solidFill>
                  <a:schemeClr val="tx1"/>
                </a:solidFill>
                <a:latin typeface="Times New Roman" panose="02020603050405020304" pitchFamily="18" charset="0"/>
                <a:cs typeface="Times New Roman" panose="02020603050405020304" pitchFamily="18" charset="0"/>
              </a:rPr>
              <a:t> We sum up this daily average over all days in each month to get monthly average </a:t>
            </a:r>
            <a:r>
              <a:rPr lang="en-IN" sz="1100" b="1" dirty="0">
                <a:solidFill>
                  <a:schemeClr val="tx1"/>
                </a:solidFill>
                <a:latin typeface="Times New Roman" panose="02020603050405020304" pitchFamily="18" charset="0"/>
                <a:cs typeface="Times New Roman" panose="02020603050405020304" pitchFamily="18" charset="0"/>
              </a:rPr>
              <a:t>(mm/month). </a:t>
            </a:r>
          </a:p>
        </p:txBody>
      </p:sp>
      <p:sp>
        <p:nvSpPr>
          <p:cNvPr id="12" name="Rectangle 11">
            <a:extLst>
              <a:ext uri="{FF2B5EF4-FFF2-40B4-BE49-F238E27FC236}">
                <a16:creationId xmlns:a16="http://schemas.microsoft.com/office/drawing/2014/main" id="{668EF680-4284-42F2-122A-DB738F9063C9}"/>
              </a:ext>
            </a:extLst>
          </p:cNvPr>
          <p:cNvSpPr/>
          <p:nvPr/>
        </p:nvSpPr>
        <p:spPr>
          <a:xfrm>
            <a:off x="986470" y="1809136"/>
            <a:ext cx="1162774" cy="5253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PPT, Qs, </a:t>
            </a:r>
            <a:r>
              <a:rPr lang="en-IN" sz="1200" dirty="0" err="1">
                <a:solidFill>
                  <a:schemeClr val="tx1"/>
                </a:solidFill>
                <a:latin typeface="Helvetica Neue" panose="02000503000000020004"/>
              </a:rPr>
              <a:t>Qsb</a:t>
            </a:r>
            <a:endParaRPr lang="en-IN" sz="1200" dirty="0">
              <a:solidFill>
                <a:schemeClr val="tx1"/>
              </a:solidFill>
              <a:latin typeface="Helvetica Neue" panose="02000503000000020004"/>
            </a:endParaRPr>
          </a:p>
          <a:p>
            <a:r>
              <a:rPr lang="en-IN" sz="1200" b="1" dirty="0">
                <a:solidFill>
                  <a:schemeClr val="tx1"/>
                </a:solidFill>
                <a:latin typeface="Times New Roman" panose="02020603050405020304" pitchFamily="18" charset="0"/>
                <a:cs typeface="Times New Roman" panose="02020603050405020304" pitchFamily="18" charset="0"/>
              </a:rPr>
              <a:t>(kg/m^2/s</a:t>
            </a:r>
            <a:r>
              <a:rPr lang="en-IN" sz="1200" b="1" dirty="0">
                <a:solidFill>
                  <a:schemeClr val="tx1"/>
                </a:solidFill>
                <a:latin typeface="Helvetica Neue" panose="02000503000000020004"/>
                <a:cs typeface="Times New Roman" panose="02020603050405020304" pitchFamily="18" charset="0"/>
              </a:rPr>
              <a:t>)</a:t>
            </a:r>
            <a:endParaRPr lang="en-IN" sz="1200" b="1" dirty="0">
              <a:solidFill>
                <a:schemeClr val="tx1"/>
              </a:solidFill>
              <a:latin typeface="Helvetica Neue" panose="02000503000000020004"/>
            </a:endParaRPr>
          </a:p>
        </p:txBody>
      </p:sp>
      <p:sp>
        <p:nvSpPr>
          <p:cNvPr id="13" name="Rectangle 12">
            <a:extLst>
              <a:ext uri="{FF2B5EF4-FFF2-40B4-BE49-F238E27FC236}">
                <a16:creationId xmlns:a16="http://schemas.microsoft.com/office/drawing/2014/main" id="{D45DCC8C-23BA-9C03-998A-11D994C35698}"/>
              </a:ext>
            </a:extLst>
          </p:cNvPr>
          <p:cNvSpPr/>
          <p:nvPr/>
        </p:nvSpPr>
        <p:spPr>
          <a:xfrm>
            <a:off x="4440009" y="1809136"/>
            <a:ext cx="1986116" cy="5253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Soil Moisture </a:t>
            </a:r>
            <a:r>
              <a:rPr lang="en-IN" sz="1200" b="1" dirty="0">
                <a:solidFill>
                  <a:schemeClr val="tx1"/>
                </a:solidFill>
                <a:latin typeface="Helvetica Neue" panose="02000503000000020004"/>
              </a:rPr>
              <a:t>(m3/m3)</a:t>
            </a:r>
          </a:p>
        </p:txBody>
      </p:sp>
      <p:cxnSp>
        <p:nvCxnSpPr>
          <p:cNvPr id="14" name="Connector: Elbow 13">
            <a:extLst>
              <a:ext uri="{FF2B5EF4-FFF2-40B4-BE49-F238E27FC236}">
                <a16:creationId xmlns:a16="http://schemas.microsoft.com/office/drawing/2014/main" id="{98E27F7F-EB63-81E0-5DA2-2C636A3B1B5A}"/>
              </a:ext>
            </a:extLst>
          </p:cNvPr>
          <p:cNvCxnSpPr>
            <a:cxnSpLocks/>
            <a:stCxn id="10" idx="2"/>
            <a:endCxn id="13" idx="0"/>
          </p:cNvCxnSpPr>
          <p:nvPr/>
        </p:nvCxnSpPr>
        <p:spPr>
          <a:xfrm rot="16200000" flipH="1">
            <a:off x="3241342" y="-382590"/>
            <a:ext cx="1204235" cy="317921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ED1317FB-5521-D85C-DAF6-A3D83A8A61CE}"/>
              </a:ext>
            </a:extLst>
          </p:cNvPr>
          <p:cNvPicPr>
            <a:picLocks noChangeAspect="1"/>
          </p:cNvPicPr>
          <p:nvPr/>
        </p:nvPicPr>
        <p:blipFill>
          <a:blip r:embed="rId2"/>
          <a:stretch>
            <a:fillRect/>
          </a:stretch>
        </p:blipFill>
        <p:spPr>
          <a:xfrm>
            <a:off x="6614366" y="1809136"/>
            <a:ext cx="3463239" cy="510300"/>
          </a:xfrm>
          <a:prstGeom prst="rect">
            <a:avLst/>
          </a:prstGeom>
        </p:spPr>
      </p:pic>
      <p:sp>
        <p:nvSpPr>
          <p:cNvPr id="23" name="Rectangle 22">
            <a:extLst>
              <a:ext uri="{FF2B5EF4-FFF2-40B4-BE49-F238E27FC236}">
                <a16:creationId xmlns:a16="http://schemas.microsoft.com/office/drawing/2014/main" id="{662CEA5B-CF09-5F4B-44BD-BF861F610D6C}"/>
              </a:ext>
            </a:extLst>
          </p:cNvPr>
          <p:cNvSpPr/>
          <p:nvPr/>
        </p:nvSpPr>
        <p:spPr>
          <a:xfrm>
            <a:off x="2401449" y="1730111"/>
            <a:ext cx="1301879" cy="52539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tx1"/>
                </a:solidFill>
                <a:latin typeface="Times New Roman" panose="02020603050405020304" pitchFamily="18" charset="0"/>
                <a:cs typeface="Times New Roman" panose="02020603050405020304" pitchFamily="18" charset="0"/>
              </a:rPr>
              <a:t>kg/m2 = 1mm (water=1000kg/m3)</a:t>
            </a:r>
            <a:endParaRPr lang="en-IN" sz="1000" b="1" dirty="0">
              <a:solidFill>
                <a:schemeClr val="tx1"/>
              </a:solidFill>
              <a:latin typeface="Helvetica Neue" panose="02000503000000020004"/>
            </a:endParaRPr>
          </a:p>
        </p:txBody>
      </p:sp>
      <p:cxnSp>
        <p:nvCxnSpPr>
          <p:cNvPr id="24" name="Connector: Elbow 23">
            <a:extLst>
              <a:ext uri="{FF2B5EF4-FFF2-40B4-BE49-F238E27FC236}">
                <a16:creationId xmlns:a16="http://schemas.microsoft.com/office/drawing/2014/main" id="{0D317983-1A89-9C89-E53B-A2AE2D5098A1}"/>
              </a:ext>
            </a:extLst>
          </p:cNvPr>
          <p:cNvCxnSpPr>
            <a:cxnSpLocks/>
            <a:stCxn id="12" idx="2"/>
            <a:endCxn id="22" idx="0"/>
          </p:cNvCxnSpPr>
          <p:nvPr/>
        </p:nvCxnSpPr>
        <p:spPr>
          <a:xfrm rot="16200000" flipH="1">
            <a:off x="1365321" y="2537067"/>
            <a:ext cx="986458" cy="5813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51B2659-6CCF-D2C8-E1DD-609A38230776}"/>
              </a:ext>
            </a:extLst>
          </p:cNvPr>
          <p:cNvSpPr/>
          <p:nvPr/>
        </p:nvSpPr>
        <p:spPr>
          <a:xfrm>
            <a:off x="4267200" y="3398290"/>
            <a:ext cx="2950454" cy="1191067"/>
          </a:xfrm>
          <a:prstGeom prst="rect">
            <a:avLst/>
          </a:prstGeom>
          <a:solidFill>
            <a:schemeClr val="accent2">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We shouldn’t treat soil moisture as other variable since unit </a:t>
            </a:r>
            <a:r>
              <a:rPr lang="en-IN" sz="1100">
                <a:solidFill>
                  <a:schemeClr val="tx1"/>
                </a:solidFill>
                <a:latin typeface="Times New Roman" panose="02020603050405020304" pitchFamily="18" charset="0"/>
                <a:cs typeface="Times New Roman" panose="02020603050405020304" pitchFamily="18" charset="0"/>
              </a:rPr>
              <a:t>are different.</a:t>
            </a:r>
            <a:endParaRPr lang="en-IN" sz="1100" b="1" dirty="0">
              <a:solidFill>
                <a:schemeClr val="tx1"/>
              </a:solidFill>
              <a:latin typeface="Times New Roman" panose="02020603050405020304" pitchFamily="18" charset="0"/>
              <a:cs typeface="Times New Roman" panose="02020603050405020304" pitchFamily="18" charset="0"/>
            </a:endParaRPr>
          </a:p>
        </p:txBody>
      </p:sp>
      <p:cxnSp>
        <p:nvCxnSpPr>
          <p:cNvPr id="28" name="Connector: Elbow 27">
            <a:extLst>
              <a:ext uri="{FF2B5EF4-FFF2-40B4-BE49-F238E27FC236}">
                <a16:creationId xmlns:a16="http://schemas.microsoft.com/office/drawing/2014/main" id="{BFFDD468-8AEB-1DCB-73C3-6F0E86A014AB}"/>
              </a:ext>
            </a:extLst>
          </p:cNvPr>
          <p:cNvCxnSpPr>
            <a:cxnSpLocks/>
            <a:stCxn id="13" idx="2"/>
            <a:endCxn id="27" idx="0"/>
          </p:cNvCxnSpPr>
          <p:nvPr/>
        </p:nvCxnSpPr>
        <p:spPr>
          <a:xfrm rot="16200000" flipH="1">
            <a:off x="5055868" y="2711731"/>
            <a:ext cx="1063758" cy="30936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7972E491-E961-1870-FA94-958B0F7F5744}"/>
              </a:ext>
            </a:extLst>
          </p:cNvPr>
          <p:cNvGrpSpPr/>
          <p:nvPr/>
        </p:nvGrpSpPr>
        <p:grpSpPr>
          <a:xfrm>
            <a:off x="230294" y="6356352"/>
            <a:ext cx="11582400" cy="205757"/>
            <a:chOff x="304800" y="6499842"/>
            <a:chExt cx="11582400" cy="205757"/>
          </a:xfrm>
        </p:grpSpPr>
        <p:cxnSp>
          <p:nvCxnSpPr>
            <p:cNvPr id="16" name="Straight Connector 15">
              <a:extLst>
                <a:ext uri="{FF2B5EF4-FFF2-40B4-BE49-F238E27FC236}">
                  <a16:creationId xmlns:a16="http://schemas.microsoft.com/office/drawing/2014/main" id="{8CF54592-8BA2-F020-24BF-B246D2B89342}"/>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2F4D0A-EE47-FB45-AC03-23C28D61F87A}"/>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23351EA-842D-CA1C-6683-302487D0BCE0}"/>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2E0AAE2-631F-0305-3A99-2862135EB821}"/>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119606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BB88C0-6001-6898-1A70-7BB136AA778C}"/>
              </a:ext>
            </a:extLst>
          </p:cNvPr>
          <p:cNvSpPr/>
          <p:nvPr/>
        </p:nvSpPr>
        <p:spPr>
          <a:xfrm>
            <a:off x="1319005" y="798019"/>
            <a:ext cx="3803823" cy="5636344"/>
          </a:xfrm>
          <a:prstGeom prst="rect">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FE8EB90B-04C7-24AD-83EE-7DF63F2D633F}"/>
              </a:ext>
            </a:extLst>
          </p:cNvPr>
          <p:cNvSpPr>
            <a:spLocks noGrp="1"/>
          </p:cNvSpPr>
          <p:nvPr>
            <p:ph type="sldNum" sz="quarter" idx="12"/>
          </p:nvPr>
        </p:nvSpPr>
        <p:spPr>
          <a:xfrm>
            <a:off x="7957611" y="6868982"/>
            <a:ext cx="2743200" cy="365125"/>
          </a:xfrm>
        </p:spPr>
        <p:txBody>
          <a:bodyPr/>
          <a:lstStyle/>
          <a:p>
            <a:fld id="{1EF9052F-D4DD-D145-84E4-8EC3C66C4C00}" type="slidenum">
              <a:rPr lang="en-US" smtClean="0"/>
              <a:t>5</a:t>
            </a:fld>
            <a:endParaRPr lang="en-US"/>
          </a:p>
        </p:txBody>
      </p:sp>
      <p:sp>
        <p:nvSpPr>
          <p:cNvPr id="5" name="Rectangle 4">
            <a:extLst>
              <a:ext uri="{FF2B5EF4-FFF2-40B4-BE49-F238E27FC236}">
                <a16:creationId xmlns:a16="http://schemas.microsoft.com/office/drawing/2014/main" id="{A0E8ECC9-FB73-2794-D1DE-5AE3539394AB}"/>
              </a:ext>
            </a:extLst>
          </p:cNvPr>
          <p:cNvSpPr/>
          <p:nvPr/>
        </p:nvSpPr>
        <p:spPr>
          <a:xfrm>
            <a:off x="2130675" y="1680502"/>
            <a:ext cx="1891863" cy="3626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1-Data processing</a:t>
            </a:r>
          </a:p>
        </p:txBody>
      </p:sp>
      <p:sp>
        <p:nvSpPr>
          <p:cNvPr id="8" name="Rectangle 7">
            <a:extLst>
              <a:ext uri="{FF2B5EF4-FFF2-40B4-BE49-F238E27FC236}">
                <a16:creationId xmlns:a16="http://schemas.microsoft.com/office/drawing/2014/main" id="{09CE452D-3C5A-80B0-F2A9-0EE758792083}"/>
              </a:ext>
            </a:extLst>
          </p:cNvPr>
          <p:cNvSpPr/>
          <p:nvPr/>
        </p:nvSpPr>
        <p:spPr>
          <a:xfrm>
            <a:off x="2130675" y="2562985"/>
            <a:ext cx="1891863" cy="362607"/>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2_Preliminary checks</a:t>
            </a:r>
          </a:p>
        </p:txBody>
      </p:sp>
      <p:sp>
        <p:nvSpPr>
          <p:cNvPr id="9" name="Rectangle 8">
            <a:extLst>
              <a:ext uri="{FF2B5EF4-FFF2-40B4-BE49-F238E27FC236}">
                <a16:creationId xmlns:a16="http://schemas.microsoft.com/office/drawing/2014/main" id="{79E439AF-2121-EE62-6DA8-DB8DEDC2021B}"/>
              </a:ext>
            </a:extLst>
          </p:cNvPr>
          <p:cNvSpPr/>
          <p:nvPr/>
        </p:nvSpPr>
        <p:spPr>
          <a:xfrm>
            <a:off x="2126609" y="3545436"/>
            <a:ext cx="1891863" cy="36260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3_REanalysis</a:t>
            </a:r>
          </a:p>
        </p:txBody>
      </p:sp>
      <p:sp>
        <p:nvSpPr>
          <p:cNvPr id="10" name="Rectangle 9">
            <a:extLst>
              <a:ext uri="{FF2B5EF4-FFF2-40B4-BE49-F238E27FC236}">
                <a16:creationId xmlns:a16="http://schemas.microsoft.com/office/drawing/2014/main" id="{B46783B3-96CC-00EC-75A7-42A15F0F113D}"/>
              </a:ext>
            </a:extLst>
          </p:cNvPr>
          <p:cNvSpPr/>
          <p:nvPr/>
        </p:nvSpPr>
        <p:spPr>
          <a:xfrm rot="16200000">
            <a:off x="-506750" y="3226140"/>
            <a:ext cx="1544501" cy="443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Helvetica Neue" panose="02000503000000020004"/>
              </a:rPr>
              <a:t>LIS outputs</a:t>
            </a:r>
          </a:p>
        </p:txBody>
      </p:sp>
      <p:cxnSp>
        <p:nvCxnSpPr>
          <p:cNvPr id="12" name="Connector: Elbow 11">
            <a:extLst>
              <a:ext uri="{FF2B5EF4-FFF2-40B4-BE49-F238E27FC236}">
                <a16:creationId xmlns:a16="http://schemas.microsoft.com/office/drawing/2014/main" id="{B42C19DE-9751-5DF2-FA01-1F5F5B67B6EF}"/>
              </a:ext>
            </a:extLst>
          </p:cNvPr>
          <p:cNvCxnSpPr>
            <a:cxnSpLocks/>
            <a:stCxn id="10" idx="2"/>
            <a:endCxn id="23" idx="1"/>
          </p:cNvCxnSpPr>
          <p:nvPr/>
        </p:nvCxnSpPr>
        <p:spPr>
          <a:xfrm>
            <a:off x="487456" y="3448095"/>
            <a:ext cx="831549" cy="16809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0E91A4-8F8F-3EEB-F348-7645D508B9E7}"/>
              </a:ext>
            </a:extLst>
          </p:cNvPr>
          <p:cNvCxnSpPr>
            <a:cxnSpLocks/>
            <a:stCxn id="5" idx="3"/>
            <a:endCxn id="3" idx="1"/>
          </p:cNvCxnSpPr>
          <p:nvPr/>
        </p:nvCxnSpPr>
        <p:spPr>
          <a:xfrm flipV="1">
            <a:off x="4022538" y="1771154"/>
            <a:ext cx="1668815" cy="906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3CCBF18-2B6F-51E4-F132-9E653CD47444}"/>
              </a:ext>
            </a:extLst>
          </p:cNvPr>
          <p:cNvSpPr/>
          <p:nvPr/>
        </p:nvSpPr>
        <p:spPr>
          <a:xfrm>
            <a:off x="2162481" y="4271743"/>
            <a:ext cx="1891863" cy="362607"/>
          </a:xfrm>
          <a:prstGeom prst="rect">
            <a:avLst/>
          </a:prstGeom>
          <a:solidFill>
            <a:schemeClr val="accent4">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4_RE_trnd</a:t>
            </a:r>
          </a:p>
        </p:txBody>
      </p:sp>
      <p:sp>
        <p:nvSpPr>
          <p:cNvPr id="3" name="Rectangle 2">
            <a:extLst>
              <a:ext uri="{FF2B5EF4-FFF2-40B4-BE49-F238E27FC236}">
                <a16:creationId xmlns:a16="http://schemas.microsoft.com/office/drawing/2014/main" id="{05021EE1-B69D-0B85-A6D2-2FB24A6DD6DA}"/>
              </a:ext>
            </a:extLst>
          </p:cNvPr>
          <p:cNvSpPr/>
          <p:nvPr/>
        </p:nvSpPr>
        <p:spPr>
          <a:xfrm>
            <a:off x="5691353" y="798019"/>
            <a:ext cx="2389237" cy="194627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Data conversion </a:t>
            </a:r>
            <a:r>
              <a:rPr lang="en-IN" sz="1100" dirty="0">
                <a:solidFill>
                  <a:schemeClr val="tx1"/>
                </a:solidFill>
                <a:latin typeface="Times New Roman" panose="02020603050405020304" pitchFamily="18" charset="0"/>
                <a:cs typeface="Times New Roman" panose="02020603050405020304" pitchFamily="18" charset="0"/>
              </a:rPr>
              <a:t>: The LIS output is daily data saved in yearly folder. We merged all the output in HPC since it requires a lot of time and memory</a:t>
            </a:r>
          </a:p>
          <a:p>
            <a:pPr marL="228600" indent="-228600">
              <a:buAutoNum type="arabicParenR"/>
            </a:pPr>
            <a:r>
              <a:rPr lang="en-IN" sz="1100" dirty="0">
                <a:solidFill>
                  <a:schemeClr val="tx1"/>
                </a:solidFill>
                <a:latin typeface="Times New Roman" panose="02020603050405020304" pitchFamily="18" charset="0"/>
                <a:cs typeface="Times New Roman" panose="02020603050405020304" pitchFamily="18" charset="0"/>
              </a:rPr>
              <a:t>Data synthesis</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Data scanning </a:t>
            </a:r>
            <a:r>
              <a:rPr lang="en-IN" sz="1100" dirty="0">
                <a:solidFill>
                  <a:schemeClr val="tx1"/>
                </a:solidFill>
                <a:latin typeface="Times New Roman" panose="02020603050405020304" pitchFamily="18" charset="0"/>
                <a:cs typeface="Times New Roman" panose="02020603050405020304" pitchFamily="18" charset="0"/>
              </a:rPr>
              <a:t>: Investigated the flaws or </a:t>
            </a:r>
            <a:r>
              <a:rPr lang="en-IN" sz="1100" dirty="0" err="1">
                <a:solidFill>
                  <a:schemeClr val="tx1"/>
                </a:solidFill>
                <a:latin typeface="Times New Roman" panose="02020603050405020304" pitchFamily="18" charset="0"/>
                <a:cs typeface="Times New Roman" panose="02020603050405020304" pitchFamily="18" charset="0"/>
              </a:rPr>
              <a:t>discreprencies</a:t>
            </a:r>
            <a:r>
              <a:rPr lang="en-IN" sz="1100" dirty="0">
                <a:solidFill>
                  <a:schemeClr val="tx1"/>
                </a:solidFill>
                <a:latin typeface="Times New Roman" panose="02020603050405020304" pitchFamily="18" charset="0"/>
                <a:cs typeface="Times New Roman" panose="02020603050405020304" pitchFamily="18" charset="0"/>
              </a:rPr>
              <a:t> in RE data</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Final code </a:t>
            </a:r>
            <a:r>
              <a:rPr lang="en-IN" sz="1100" dirty="0">
                <a:solidFill>
                  <a:schemeClr val="tx1"/>
                </a:solidFill>
                <a:latin typeface="Times New Roman" panose="02020603050405020304" pitchFamily="18" charset="0"/>
                <a:cs typeface="Times New Roman" panose="02020603050405020304" pitchFamily="18" charset="0"/>
              </a:rPr>
              <a:t>: Sorting all the data </a:t>
            </a:r>
            <a:r>
              <a:rPr lang="en-IN" sz="1100" dirty="0" err="1">
                <a:solidFill>
                  <a:schemeClr val="tx1"/>
                </a:solidFill>
                <a:latin typeface="Times New Roman" panose="02020603050405020304" pitchFamily="18" charset="0"/>
                <a:cs typeface="Times New Roman" panose="02020603050405020304" pitchFamily="18" charset="0"/>
              </a:rPr>
              <a:t>inconsisties</a:t>
            </a:r>
            <a:r>
              <a:rPr lang="en-IN" sz="1100" dirty="0">
                <a:solidFill>
                  <a:schemeClr val="tx1"/>
                </a:solidFill>
                <a:latin typeface="Times New Roman" panose="02020603050405020304" pitchFamily="18" charset="0"/>
                <a:cs typeface="Times New Roman" panose="02020603050405020304" pitchFamily="18" charset="0"/>
              </a:rPr>
              <a:t> and producing </a:t>
            </a:r>
            <a:r>
              <a:rPr lang="en-IN" sz="1100" dirty="0" err="1">
                <a:solidFill>
                  <a:schemeClr val="tx1"/>
                </a:solidFill>
                <a:latin typeface="Times New Roman" panose="02020603050405020304" pitchFamily="18" charset="0"/>
                <a:cs typeface="Times New Roman" panose="02020603050405020304" pitchFamily="18" charset="0"/>
              </a:rPr>
              <a:t>preprocessed</a:t>
            </a:r>
            <a:r>
              <a:rPr lang="en-IN" sz="1100" dirty="0">
                <a:solidFill>
                  <a:schemeClr val="tx1"/>
                </a:solidFill>
                <a:latin typeface="Times New Roman" panose="02020603050405020304" pitchFamily="18" charset="0"/>
                <a:cs typeface="Times New Roman" panose="02020603050405020304" pitchFamily="18" charset="0"/>
              </a:rPr>
              <a:t> outputs</a:t>
            </a: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65F31E6-971B-5BDB-50F8-032F3984229F}"/>
              </a:ext>
            </a:extLst>
          </p:cNvPr>
          <p:cNvSpPr/>
          <p:nvPr/>
        </p:nvSpPr>
        <p:spPr>
          <a:xfrm>
            <a:off x="5752426" y="3121868"/>
            <a:ext cx="2389237" cy="90897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AutoNum type="arabicParenR"/>
            </a:pPr>
            <a:r>
              <a:rPr lang="en-IN" sz="1100" dirty="0">
                <a:solidFill>
                  <a:schemeClr val="tx1"/>
                </a:solidFill>
                <a:latin typeface="Times New Roman" panose="02020603050405020304" pitchFamily="18" charset="0"/>
                <a:cs typeface="Times New Roman" panose="02020603050405020304" pitchFamily="18" charset="0"/>
              </a:rPr>
              <a:t>RE gamma or norma</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Validated LIS IMD and LIS </a:t>
            </a:r>
            <a:r>
              <a:rPr lang="en-IN" sz="1100" dirty="0" err="1">
                <a:solidFill>
                  <a:schemeClr val="tx1"/>
                </a:solidFill>
                <a:latin typeface="Times New Roman" panose="02020603050405020304" pitchFamily="18" charset="0"/>
                <a:cs typeface="Times New Roman" panose="02020603050405020304" pitchFamily="18" charset="0"/>
              </a:rPr>
              <a:t>IMDc</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r>
              <a:rPr lang="en-IN" sz="1100" dirty="0" err="1">
                <a:solidFill>
                  <a:schemeClr val="tx1"/>
                </a:solidFill>
                <a:latin typeface="Times New Roman" panose="02020603050405020304" pitchFamily="18" charset="0"/>
                <a:cs typeface="Times New Roman" panose="02020603050405020304" pitchFamily="18" charset="0"/>
              </a:rPr>
              <a:t>RE_reg</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r>
              <a:rPr lang="en-IN" sz="1100" dirty="0">
                <a:solidFill>
                  <a:schemeClr val="tx1"/>
                </a:solidFill>
                <a:latin typeface="Times New Roman" panose="02020603050405020304" pitchFamily="18" charset="0"/>
                <a:cs typeface="Times New Roman" panose="02020603050405020304" pitchFamily="18" charset="0"/>
              </a:rPr>
              <a:t>PQ curve</a:t>
            </a:r>
          </a:p>
        </p:txBody>
      </p:sp>
      <p:cxnSp>
        <p:nvCxnSpPr>
          <p:cNvPr id="14" name="Connector: Elbow 13">
            <a:extLst>
              <a:ext uri="{FF2B5EF4-FFF2-40B4-BE49-F238E27FC236}">
                <a16:creationId xmlns:a16="http://schemas.microsoft.com/office/drawing/2014/main" id="{62D4E55F-FEFC-ED79-3E68-CBAA5529ACB6}"/>
              </a:ext>
            </a:extLst>
          </p:cNvPr>
          <p:cNvCxnSpPr>
            <a:cxnSpLocks/>
            <a:stCxn id="8" idx="3"/>
            <a:endCxn id="13" idx="1"/>
          </p:cNvCxnSpPr>
          <p:nvPr/>
        </p:nvCxnSpPr>
        <p:spPr>
          <a:xfrm>
            <a:off x="4022538" y="2744289"/>
            <a:ext cx="1729888" cy="832066"/>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CD246-7E68-617F-F645-BA5B2418AECD}"/>
              </a:ext>
            </a:extLst>
          </p:cNvPr>
          <p:cNvSpPr/>
          <p:nvPr/>
        </p:nvSpPr>
        <p:spPr>
          <a:xfrm>
            <a:off x="5752425" y="4768297"/>
            <a:ext cx="2389237" cy="588906"/>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gn="ctr">
              <a:buAutoNum type="arabicParenR"/>
            </a:pPr>
            <a:r>
              <a:rPr lang="en-IN" sz="1100" dirty="0" err="1">
                <a:solidFill>
                  <a:schemeClr val="tx1"/>
                </a:solidFill>
                <a:latin typeface="Times New Roman" panose="02020603050405020304" pitchFamily="18" charset="0"/>
                <a:cs typeface="Times New Roman" panose="02020603050405020304" pitchFamily="18" charset="0"/>
              </a:rPr>
              <a:t>RE_mean_var</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RE_P correlation</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PQ curve</a:t>
            </a:r>
          </a:p>
          <a:p>
            <a:pPr marL="228600" indent="-228600" algn="ctr">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19" name="Connector: Elbow 18">
            <a:extLst>
              <a:ext uri="{FF2B5EF4-FFF2-40B4-BE49-F238E27FC236}">
                <a16:creationId xmlns:a16="http://schemas.microsoft.com/office/drawing/2014/main" id="{B972EAD4-AE2F-AA9D-4EC7-A6EFA5C0ABFB}"/>
              </a:ext>
            </a:extLst>
          </p:cNvPr>
          <p:cNvCxnSpPr>
            <a:cxnSpLocks/>
            <a:stCxn id="9" idx="3"/>
            <a:endCxn id="18" idx="1"/>
          </p:cNvCxnSpPr>
          <p:nvPr/>
        </p:nvCxnSpPr>
        <p:spPr>
          <a:xfrm>
            <a:off x="4018472" y="3726740"/>
            <a:ext cx="1733953" cy="1336010"/>
          </a:xfrm>
          <a:prstGeom prst="bentConnector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B2386D0-FEF2-74A6-19F0-DE89279062D0}"/>
              </a:ext>
            </a:extLst>
          </p:cNvPr>
          <p:cNvSpPr/>
          <p:nvPr/>
        </p:nvSpPr>
        <p:spPr>
          <a:xfrm>
            <a:off x="9329211" y="1484777"/>
            <a:ext cx="1162774" cy="119106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IN" sz="1200" dirty="0">
                <a:solidFill>
                  <a:schemeClr val="tx1"/>
                </a:solidFill>
                <a:latin typeface="Helvetica Neue" panose="02000503000000020004"/>
              </a:rPr>
            </a:br>
            <a:r>
              <a:rPr lang="en-IN" sz="1200" dirty="0" err="1">
                <a:solidFill>
                  <a:schemeClr val="tx1"/>
                </a:solidFill>
                <a:latin typeface="Helvetica Neue" panose="02000503000000020004"/>
              </a:rPr>
              <a:t>LIS_IMDc</a:t>
            </a:r>
            <a:endParaRPr lang="en-IN" sz="1200" dirty="0">
              <a:solidFill>
                <a:schemeClr val="tx1"/>
              </a:solidFill>
              <a:latin typeface="Helvetica Neue" panose="02000503000000020004"/>
            </a:endParaRPr>
          </a:p>
          <a:p>
            <a:endParaRPr lang="en-IN" sz="1200" dirty="0">
              <a:solidFill>
                <a:schemeClr val="tx1"/>
              </a:solidFill>
              <a:latin typeface="Helvetica Neue" panose="02000503000000020004"/>
            </a:endParaRPr>
          </a:p>
        </p:txBody>
      </p:sp>
      <p:sp>
        <p:nvSpPr>
          <p:cNvPr id="7" name="Rectangle 6">
            <a:extLst>
              <a:ext uri="{FF2B5EF4-FFF2-40B4-BE49-F238E27FC236}">
                <a16:creationId xmlns:a16="http://schemas.microsoft.com/office/drawing/2014/main" id="{9648F8F9-91B2-1124-74DE-1345D941AB79}"/>
              </a:ext>
            </a:extLst>
          </p:cNvPr>
          <p:cNvSpPr/>
          <p:nvPr/>
        </p:nvSpPr>
        <p:spPr>
          <a:xfrm>
            <a:off x="8612283" y="442007"/>
            <a:ext cx="1593457" cy="5114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err="1">
                <a:solidFill>
                  <a:schemeClr val="tx1"/>
                </a:solidFill>
                <a:latin typeface="Helvetica Neue" panose="02000503000000020004"/>
              </a:rPr>
              <a:t>Preprocessed</a:t>
            </a:r>
            <a:r>
              <a:rPr lang="en-IN" sz="1000" b="1" dirty="0">
                <a:solidFill>
                  <a:schemeClr val="tx1"/>
                </a:solidFill>
                <a:latin typeface="Helvetica Neue" panose="02000503000000020004"/>
              </a:rPr>
              <a:t> Monthly LIS outputs (P_LIS)</a:t>
            </a:r>
          </a:p>
        </p:txBody>
      </p:sp>
      <p:cxnSp>
        <p:nvCxnSpPr>
          <p:cNvPr id="11" name="Connector: Elbow 10">
            <a:extLst>
              <a:ext uri="{FF2B5EF4-FFF2-40B4-BE49-F238E27FC236}">
                <a16:creationId xmlns:a16="http://schemas.microsoft.com/office/drawing/2014/main" id="{B4D6CF0A-52AC-8C38-9267-E70AEF54F017}"/>
              </a:ext>
            </a:extLst>
          </p:cNvPr>
          <p:cNvCxnSpPr>
            <a:cxnSpLocks/>
            <a:stCxn id="3" idx="3"/>
            <a:endCxn id="2" idx="1"/>
          </p:cNvCxnSpPr>
          <p:nvPr/>
        </p:nvCxnSpPr>
        <p:spPr>
          <a:xfrm>
            <a:off x="8080590" y="1771154"/>
            <a:ext cx="1248621" cy="309157"/>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A646C9-9A68-8034-AE79-BEA03B4469B5}"/>
              </a:ext>
            </a:extLst>
          </p:cNvPr>
          <p:cNvSpPr/>
          <p:nvPr/>
        </p:nvSpPr>
        <p:spPr>
          <a:xfrm>
            <a:off x="2162481" y="4981749"/>
            <a:ext cx="1963611" cy="362607"/>
          </a:xfrm>
          <a:prstGeom prst="rect">
            <a:avLst/>
          </a:prstGeom>
          <a:solidFill>
            <a:schemeClr val="tx2">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4_RE_Teleconnection</a:t>
            </a:r>
          </a:p>
        </p:txBody>
      </p:sp>
      <p:sp>
        <p:nvSpPr>
          <p:cNvPr id="22" name="Rectangle 21">
            <a:extLst>
              <a:ext uri="{FF2B5EF4-FFF2-40B4-BE49-F238E27FC236}">
                <a16:creationId xmlns:a16="http://schemas.microsoft.com/office/drawing/2014/main" id="{670A3B51-2B65-614B-2F77-3867E8B28F24}"/>
              </a:ext>
            </a:extLst>
          </p:cNvPr>
          <p:cNvSpPr/>
          <p:nvPr/>
        </p:nvSpPr>
        <p:spPr>
          <a:xfrm>
            <a:off x="8612283" y="4313744"/>
            <a:ext cx="2389237" cy="1336010"/>
          </a:xfrm>
          <a:prstGeom prst="rect">
            <a:avLst/>
          </a:prstGeom>
          <a:solidFill>
            <a:schemeClr val="bg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LIS output are in kg/m^2/s. It is a daily average. We Average this daily average over all days in each month to get monthly average. Finally we have the monthly data of each LIS forcing. LIS*60*60*24*30 = </a:t>
            </a:r>
            <a:r>
              <a:rPr lang="en-IN" sz="1100" b="1" dirty="0">
                <a:solidFill>
                  <a:schemeClr val="tx1"/>
                </a:solidFill>
                <a:latin typeface="Times New Roman" panose="02020603050405020304" pitchFamily="18" charset="0"/>
                <a:cs typeface="Times New Roman" panose="02020603050405020304" pitchFamily="18" charset="0"/>
              </a:rPr>
              <a:t>mm/month</a:t>
            </a:r>
          </a:p>
          <a:p>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11199DEE-C6A5-ACE9-9B72-C746B1BD1122}"/>
              </a:ext>
            </a:extLst>
          </p:cNvPr>
          <p:cNvSpPr/>
          <p:nvPr/>
        </p:nvSpPr>
        <p:spPr>
          <a:xfrm>
            <a:off x="2001708" y="5673009"/>
            <a:ext cx="2235995" cy="443574"/>
          </a:xfrm>
          <a:prstGeom prst="rect">
            <a:avLst/>
          </a:prstGeom>
          <a:solidFill>
            <a:schemeClr val="tx2">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5_Physiographic aspect</a:t>
            </a:r>
          </a:p>
        </p:txBody>
      </p:sp>
      <p:sp>
        <p:nvSpPr>
          <p:cNvPr id="20" name="Rectangle 19">
            <a:extLst>
              <a:ext uri="{FF2B5EF4-FFF2-40B4-BE49-F238E27FC236}">
                <a16:creationId xmlns:a16="http://schemas.microsoft.com/office/drawing/2014/main" id="{4071FB07-0946-F8C5-F71A-2B91A43F682F}"/>
              </a:ext>
            </a:extLst>
          </p:cNvPr>
          <p:cNvSpPr/>
          <p:nvPr/>
        </p:nvSpPr>
        <p:spPr>
          <a:xfrm>
            <a:off x="5752425" y="5800206"/>
            <a:ext cx="2389237" cy="75361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soil</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LULC</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Antecedent condition</a:t>
            </a:r>
          </a:p>
          <a:p>
            <a:pPr marL="228600" indent="-228600" algn="ctr">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21" name="Connector: Elbow 20">
            <a:extLst>
              <a:ext uri="{FF2B5EF4-FFF2-40B4-BE49-F238E27FC236}">
                <a16:creationId xmlns:a16="http://schemas.microsoft.com/office/drawing/2014/main" id="{3C7E93CD-675D-66B3-EDC6-642F94F3F99C}"/>
              </a:ext>
            </a:extLst>
          </p:cNvPr>
          <p:cNvCxnSpPr>
            <a:cxnSpLocks/>
            <a:stCxn id="17" idx="3"/>
            <a:endCxn id="20" idx="1"/>
          </p:cNvCxnSpPr>
          <p:nvPr/>
        </p:nvCxnSpPr>
        <p:spPr>
          <a:xfrm>
            <a:off x="4237703" y="5894796"/>
            <a:ext cx="1514722" cy="282218"/>
          </a:xfrm>
          <a:prstGeom prst="bentConnector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B490D25-7A97-437A-426C-85FB6537071F}"/>
              </a:ext>
            </a:extLst>
          </p:cNvPr>
          <p:cNvGrpSpPr/>
          <p:nvPr/>
        </p:nvGrpSpPr>
        <p:grpSpPr>
          <a:xfrm>
            <a:off x="230294" y="6356352"/>
            <a:ext cx="11582400" cy="205757"/>
            <a:chOff x="304800" y="6499842"/>
            <a:chExt cx="11582400" cy="205757"/>
          </a:xfrm>
        </p:grpSpPr>
        <p:cxnSp>
          <p:nvCxnSpPr>
            <p:cNvPr id="25" name="Straight Connector 24">
              <a:extLst>
                <a:ext uri="{FF2B5EF4-FFF2-40B4-BE49-F238E27FC236}">
                  <a16:creationId xmlns:a16="http://schemas.microsoft.com/office/drawing/2014/main" id="{F4D065F1-D016-54A0-B8AD-2B92027FC7D6}"/>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87F48D-1441-3143-99CE-DBEA73D435D0}"/>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7B6517-ADA5-8611-CE6F-918AE5ABCF69}"/>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20CA3FFE-D07B-BAA5-D378-0D9FB63C9918}"/>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121162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A3C42-4D06-25BF-C0DD-EA3AE5AF4522}"/>
              </a:ext>
            </a:extLst>
          </p:cNvPr>
          <p:cNvSpPr>
            <a:spLocks noGrp="1"/>
          </p:cNvSpPr>
          <p:nvPr>
            <p:ph type="sldNum" sz="quarter" idx="12"/>
          </p:nvPr>
        </p:nvSpPr>
        <p:spPr/>
        <p:txBody>
          <a:bodyPr/>
          <a:lstStyle/>
          <a:p>
            <a:fld id="{1EF9052F-D4DD-D145-84E4-8EC3C66C4C00}" type="slidenum">
              <a:rPr lang="en-US" smtClean="0"/>
              <a:t>6</a:t>
            </a:fld>
            <a:endParaRPr lang="en-US"/>
          </a:p>
        </p:txBody>
      </p:sp>
      <p:sp>
        <p:nvSpPr>
          <p:cNvPr id="7" name="TextBox 6">
            <a:extLst>
              <a:ext uri="{FF2B5EF4-FFF2-40B4-BE49-F238E27FC236}">
                <a16:creationId xmlns:a16="http://schemas.microsoft.com/office/drawing/2014/main" id="{FDCCE0AB-6F5F-1ACD-F302-81D3ABC050C7}"/>
              </a:ext>
            </a:extLst>
          </p:cNvPr>
          <p:cNvSpPr txBox="1"/>
          <p:nvPr/>
        </p:nvSpPr>
        <p:spPr>
          <a:xfrm>
            <a:off x="3449779" y="292998"/>
            <a:ext cx="4668831" cy="630924"/>
          </a:xfrm>
          <a:prstGeom prst="rect">
            <a:avLst/>
          </a:prstGeom>
          <a:solidFill>
            <a:schemeClr val="accent1">
              <a:lumMod val="75000"/>
            </a:schemeClr>
          </a:solidFill>
          <a:ln w="38100">
            <a:noFill/>
          </a:ln>
        </p:spPr>
        <p:txBody>
          <a:bodyPr wrap="square" lIns="72000" tIns="72000" rIns="72000" bIns="72000" rtlCol="0" anchor="ctr" anchorCtr="0">
            <a:spAutoFit/>
          </a:bodyPr>
          <a:lstStyle/>
          <a:p>
            <a:pPr algn="ct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0_Preprocessing</a:t>
            </a:r>
            <a:endParaRPr lang="en-US" sz="2400" b="1" dirty="0">
              <a:solidFill>
                <a:schemeClr val="bg1"/>
              </a:solidFill>
              <a:latin typeface="Helvetica Neue" panose="02000503000000020004" pitchFamily="2" charset="0"/>
            </a:endParaRPr>
          </a:p>
        </p:txBody>
      </p:sp>
      <p:sp>
        <p:nvSpPr>
          <p:cNvPr id="9" name="Rectangle 8">
            <a:extLst>
              <a:ext uri="{FF2B5EF4-FFF2-40B4-BE49-F238E27FC236}">
                <a16:creationId xmlns:a16="http://schemas.microsoft.com/office/drawing/2014/main" id="{195ABBC7-2E4B-0B1D-D58E-32BE21492E97}"/>
              </a:ext>
            </a:extLst>
          </p:cNvPr>
          <p:cNvSpPr/>
          <p:nvPr/>
        </p:nvSpPr>
        <p:spPr>
          <a:xfrm>
            <a:off x="2196618" y="2917540"/>
            <a:ext cx="1702449" cy="5096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0_LISOUTPUT </a:t>
            </a:r>
            <a:endParaRPr lang="en-IN" sz="1400" b="1" dirty="0">
              <a:solidFill>
                <a:schemeClr val="tx1"/>
              </a:solidFill>
              <a:latin typeface="Helvetica Neue" panose="02000503000000020004"/>
            </a:endParaRPr>
          </a:p>
        </p:txBody>
      </p:sp>
      <p:sp>
        <p:nvSpPr>
          <p:cNvPr id="10" name="Rectangle 9">
            <a:extLst>
              <a:ext uri="{FF2B5EF4-FFF2-40B4-BE49-F238E27FC236}">
                <a16:creationId xmlns:a16="http://schemas.microsoft.com/office/drawing/2014/main" id="{C651425D-A829-0ABD-C364-2FA428D6DFB3}"/>
              </a:ext>
            </a:extLst>
          </p:cNvPr>
          <p:cNvSpPr/>
          <p:nvPr/>
        </p:nvSpPr>
        <p:spPr>
          <a:xfrm>
            <a:off x="5034873" y="2919390"/>
            <a:ext cx="1600545" cy="5096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1_DATASCANNING</a:t>
            </a:r>
          </a:p>
        </p:txBody>
      </p:sp>
      <p:cxnSp>
        <p:nvCxnSpPr>
          <p:cNvPr id="11" name="Connector: Elbow 10">
            <a:extLst>
              <a:ext uri="{FF2B5EF4-FFF2-40B4-BE49-F238E27FC236}">
                <a16:creationId xmlns:a16="http://schemas.microsoft.com/office/drawing/2014/main" id="{90AC12FB-A0F3-D5AA-FF17-88633BA5A31B}"/>
              </a:ext>
            </a:extLst>
          </p:cNvPr>
          <p:cNvCxnSpPr>
            <a:cxnSpLocks/>
            <a:stCxn id="7" idx="2"/>
            <a:endCxn id="10" idx="0"/>
          </p:cNvCxnSpPr>
          <p:nvPr/>
        </p:nvCxnSpPr>
        <p:spPr>
          <a:xfrm rot="16200000" flipH="1">
            <a:off x="4811936" y="1896180"/>
            <a:ext cx="1995468" cy="50951"/>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BB96B5B-E78C-0A8E-5408-8E3DE32320C2}"/>
              </a:ext>
            </a:extLst>
          </p:cNvPr>
          <p:cNvCxnSpPr>
            <a:cxnSpLocks/>
            <a:stCxn id="7" idx="2"/>
            <a:endCxn id="9" idx="0"/>
          </p:cNvCxnSpPr>
          <p:nvPr/>
        </p:nvCxnSpPr>
        <p:spPr>
          <a:xfrm rot="5400000">
            <a:off x="3419210" y="552555"/>
            <a:ext cx="1993618" cy="2736352"/>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87339-EA0A-EA53-44DD-7018B0C4B44D}"/>
              </a:ext>
            </a:extLst>
          </p:cNvPr>
          <p:cNvSpPr/>
          <p:nvPr/>
        </p:nvSpPr>
        <p:spPr>
          <a:xfrm>
            <a:off x="8055811" y="2917937"/>
            <a:ext cx="2192269" cy="5092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2_FINAL PREPROCESSED OUTPUT</a:t>
            </a:r>
          </a:p>
        </p:txBody>
      </p:sp>
      <p:cxnSp>
        <p:nvCxnSpPr>
          <p:cNvPr id="5" name="Connector: Elbow 4">
            <a:extLst>
              <a:ext uri="{FF2B5EF4-FFF2-40B4-BE49-F238E27FC236}">
                <a16:creationId xmlns:a16="http://schemas.microsoft.com/office/drawing/2014/main" id="{880188ED-D1A0-B9B2-F8C4-5F76A205C845}"/>
              </a:ext>
            </a:extLst>
          </p:cNvPr>
          <p:cNvCxnSpPr>
            <a:cxnSpLocks/>
            <a:stCxn id="7" idx="2"/>
            <a:endCxn id="3" idx="0"/>
          </p:cNvCxnSpPr>
          <p:nvPr/>
        </p:nvCxnSpPr>
        <p:spPr>
          <a:xfrm rot="16200000" flipH="1">
            <a:off x="6471063" y="237053"/>
            <a:ext cx="1994015" cy="3367751"/>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48A123-73FB-94E3-9580-760967818561}"/>
              </a:ext>
            </a:extLst>
          </p:cNvPr>
          <p:cNvSpPr/>
          <p:nvPr/>
        </p:nvSpPr>
        <p:spPr>
          <a:xfrm>
            <a:off x="2122067" y="3940065"/>
            <a:ext cx="1851550" cy="70234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Converting the LIS output to Monthly</a:t>
            </a:r>
          </a:p>
        </p:txBody>
      </p:sp>
      <p:sp>
        <p:nvSpPr>
          <p:cNvPr id="21" name="Rectangle 20">
            <a:extLst>
              <a:ext uri="{FF2B5EF4-FFF2-40B4-BE49-F238E27FC236}">
                <a16:creationId xmlns:a16="http://schemas.microsoft.com/office/drawing/2014/main" id="{68E2F625-4208-7D3E-F05D-D41364BAE038}"/>
              </a:ext>
            </a:extLst>
          </p:cNvPr>
          <p:cNvSpPr/>
          <p:nvPr/>
        </p:nvSpPr>
        <p:spPr>
          <a:xfrm>
            <a:off x="4702715" y="3940065"/>
            <a:ext cx="2462205" cy="89038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err="1">
                <a:solidFill>
                  <a:schemeClr val="tx1"/>
                </a:solidFill>
                <a:latin typeface="Helvetica Neue" panose="02000503000000020004"/>
              </a:rPr>
              <a:t>Scannning</a:t>
            </a:r>
            <a:r>
              <a:rPr lang="en-IN" sz="1200" b="1" dirty="0">
                <a:solidFill>
                  <a:schemeClr val="tx1"/>
                </a:solidFill>
                <a:latin typeface="Helvetica Neue" panose="02000503000000020004"/>
              </a:rPr>
              <a:t> flaws and discrepancies in data</a:t>
            </a:r>
          </a:p>
        </p:txBody>
      </p:sp>
      <p:sp>
        <p:nvSpPr>
          <p:cNvPr id="26" name="Rectangle 25">
            <a:extLst>
              <a:ext uri="{FF2B5EF4-FFF2-40B4-BE49-F238E27FC236}">
                <a16:creationId xmlns:a16="http://schemas.microsoft.com/office/drawing/2014/main" id="{4B175D79-8E85-E6AF-9385-65D0BB2FF61C}"/>
              </a:ext>
            </a:extLst>
          </p:cNvPr>
          <p:cNvSpPr/>
          <p:nvPr/>
        </p:nvSpPr>
        <p:spPr>
          <a:xfrm>
            <a:off x="7639099" y="3851723"/>
            <a:ext cx="2952503" cy="106706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Generate all the inputs for the analysis after solving all the data inconsistencies</a:t>
            </a:r>
          </a:p>
        </p:txBody>
      </p:sp>
      <p:grpSp>
        <p:nvGrpSpPr>
          <p:cNvPr id="2" name="Group 1">
            <a:extLst>
              <a:ext uri="{FF2B5EF4-FFF2-40B4-BE49-F238E27FC236}">
                <a16:creationId xmlns:a16="http://schemas.microsoft.com/office/drawing/2014/main" id="{09195191-4FD5-B8BA-B6C0-4731E5E877F9}"/>
              </a:ext>
            </a:extLst>
          </p:cNvPr>
          <p:cNvGrpSpPr/>
          <p:nvPr/>
        </p:nvGrpSpPr>
        <p:grpSpPr>
          <a:xfrm>
            <a:off x="230294" y="6356352"/>
            <a:ext cx="11582400" cy="205757"/>
            <a:chOff x="304800" y="6499842"/>
            <a:chExt cx="11582400" cy="205757"/>
          </a:xfrm>
        </p:grpSpPr>
        <p:cxnSp>
          <p:nvCxnSpPr>
            <p:cNvPr id="6" name="Straight Connector 5">
              <a:extLst>
                <a:ext uri="{FF2B5EF4-FFF2-40B4-BE49-F238E27FC236}">
                  <a16:creationId xmlns:a16="http://schemas.microsoft.com/office/drawing/2014/main" id="{8A9527EB-3AFF-E5C9-3EDD-531056F23D27}"/>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CEC712A-190E-616C-A494-7000F4F9E71B}"/>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D5280E4-59F7-745F-5B50-EE78E10CF1DE}"/>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1E697613-8A4D-6958-66E2-5180541C94A4}"/>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60778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7</a:t>
            </a:fld>
            <a:endParaRPr lang="en-US" dirty="0"/>
          </a:p>
        </p:txBody>
      </p:sp>
      <p:sp>
        <p:nvSpPr>
          <p:cNvPr id="7" name="TextBox 6">
            <a:extLst>
              <a:ext uri="{FF2B5EF4-FFF2-40B4-BE49-F238E27FC236}">
                <a16:creationId xmlns:a16="http://schemas.microsoft.com/office/drawing/2014/main" id="{67DE9F0A-2654-008F-3D2F-B4B03E957C89}"/>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(Data scanning)</a:t>
            </a:r>
            <a:endParaRPr lang="en-US" sz="1800" b="1" dirty="0">
              <a:solidFill>
                <a:schemeClr val="bg1"/>
              </a:solidFill>
              <a:latin typeface="Helvetica Neue" panose="02000503000000020004" pitchFamily="2" charset="0"/>
            </a:endParaRPr>
          </a:p>
        </p:txBody>
      </p:sp>
      <p:pic>
        <p:nvPicPr>
          <p:cNvPr id="2" name="Picture 1">
            <a:extLst>
              <a:ext uri="{FF2B5EF4-FFF2-40B4-BE49-F238E27FC236}">
                <a16:creationId xmlns:a16="http://schemas.microsoft.com/office/drawing/2014/main" id="{DBC61B02-B8EE-4629-0380-553C010FDEAA}"/>
              </a:ext>
            </a:extLst>
          </p:cNvPr>
          <p:cNvPicPr>
            <a:picLocks noChangeAspect="1"/>
          </p:cNvPicPr>
          <p:nvPr/>
        </p:nvPicPr>
        <p:blipFill rotWithShape="1">
          <a:blip r:embed="rId2"/>
          <a:srcRect r="7330"/>
          <a:stretch/>
        </p:blipFill>
        <p:spPr>
          <a:xfrm>
            <a:off x="0" y="3251703"/>
            <a:ext cx="4809228" cy="1799547"/>
          </a:xfrm>
          <a:prstGeom prst="rect">
            <a:avLst/>
          </a:prstGeom>
        </p:spPr>
      </p:pic>
      <p:sp>
        <p:nvSpPr>
          <p:cNvPr id="5" name="Rectangle: Rounded Corners 4">
            <a:extLst>
              <a:ext uri="{FF2B5EF4-FFF2-40B4-BE49-F238E27FC236}">
                <a16:creationId xmlns:a16="http://schemas.microsoft.com/office/drawing/2014/main" id="{D6DFD642-58A8-2A65-EABD-11ABE5DA3DB3}"/>
              </a:ext>
            </a:extLst>
          </p:cNvPr>
          <p:cNvSpPr/>
          <p:nvPr/>
        </p:nvSpPr>
        <p:spPr>
          <a:xfrm>
            <a:off x="306182" y="834015"/>
            <a:ext cx="2797132" cy="118976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highlight>
                  <a:srgbClr val="000000"/>
                </a:highlight>
                <a:latin typeface="Helvetica Neue" panose="02000503000000020004" pitchFamily="2" charset="0"/>
              </a:rPr>
              <a:t>1. nans:</a:t>
            </a:r>
            <a:r>
              <a:rPr lang="en-IN" sz="1000" b="1" dirty="0">
                <a:solidFill>
                  <a:schemeClr val="bg1"/>
                </a:solidFill>
                <a:latin typeface="Helvetica Neue" panose="02000503000000020004" pitchFamily="2" charset="0"/>
              </a:rPr>
              <a:t>: </a:t>
            </a:r>
            <a:r>
              <a:rPr lang="en-IN" sz="1000" dirty="0">
                <a:solidFill>
                  <a:schemeClr val="bg1"/>
                </a:solidFill>
                <a:latin typeface="Helvetica Neue" panose="02000503000000020004" pitchFamily="2" charset="0"/>
              </a:rPr>
              <a:t>There are a lot of nan and inf values present in RE. </a:t>
            </a:r>
          </a:p>
          <a:p>
            <a:r>
              <a:rPr lang="en-IN" sz="1000" dirty="0">
                <a:solidFill>
                  <a:schemeClr val="bg1"/>
                </a:solidFill>
                <a:latin typeface="Helvetica Neue" panose="02000503000000020004" pitchFamily="2" charset="0"/>
              </a:rPr>
              <a:t>Nans occurs when both </a:t>
            </a:r>
            <a:r>
              <a:rPr lang="en-IN" sz="1000" dirty="0" err="1">
                <a:solidFill>
                  <a:schemeClr val="bg1"/>
                </a:solidFill>
                <a:latin typeface="Helvetica Neue" panose="02000503000000020004" pitchFamily="2" charset="0"/>
              </a:rPr>
              <a:t>qs</a:t>
            </a:r>
            <a:r>
              <a:rPr lang="en-IN" sz="1000" dirty="0">
                <a:solidFill>
                  <a:schemeClr val="bg1"/>
                </a:solidFill>
                <a:latin typeface="Helvetica Neue" panose="02000503000000020004" pitchFamily="2" charset="0"/>
              </a:rPr>
              <a:t> and ppt are </a:t>
            </a:r>
            <a:r>
              <a:rPr lang="en-IN" sz="1000">
                <a:solidFill>
                  <a:schemeClr val="bg1"/>
                </a:solidFill>
                <a:latin typeface="Helvetica Neue" panose="02000503000000020004" pitchFamily="2" charset="0"/>
              </a:rPr>
              <a:t>0.</a:t>
            </a:r>
            <a:endParaRPr lang="en-IN" sz="1000" dirty="0">
              <a:solidFill>
                <a:schemeClr val="bg1"/>
              </a:solidFill>
              <a:latin typeface="Helvetica Neue" panose="02000503000000020004" pitchFamily="2" charset="0"/>
            </a:endParaRPr>
          </a:p>
        </p:txBody>
      </p:sp>
      <p:cxnSp>
        <p:nvCxnSpPr>
          <p:cNvPr id="11" name="Connector: Elbow 10">
            <a:extLst>
              <a:ext uri="{FF2B5EF4-FFF2-40B4-BE49-F238E27FC236}">
                <a16:creationId xmlns:a16="http://schemas.microsoft.com/office/drawing/2014/main" id="{C027F80C-6671-1165-FDB5-05D04E31963B}"/>
              </a:ext>
            </a:extLst>
          </p:cNvPr>
          <p:cNvCxnSpPr>
            <a:cxnSpLocks/>
            <a:stCxn id="2" idx="0"/>
            <a:endCxn id="5" idx="1"/>
          </p:cNvCxnSpPr>
          <p:nvPr/>
        </p:nvCxnSpPr>
        <p:spPr>
          <a:xfrm rot="16200000" flipV="1">
            <a:off x="443996" y="1291085"/>
            <a:ext cx="1822805" cy="2098432"/>
          </a:xfrm>
          <a:prstGeom prst="bentConnector4">
            <a:avLst>
              <a:gd name="adj1" fmla="val 33682"/>
              <a:gd name="adj2" fmla="val 125485"/>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7B7C3A9A-CC33-801D-D4B3-94425FDEA2D2}"/>
              </a:ext>
            </a:extLst>
          </p:cNvPr>
          <p:cNvSpPr/>
          <p:nvPr/>
        </p:nvSpPr>
        <p:spPr>
          <a:xfrm>
            <a:off x="8610599" y="84266"/>
            <a:ext cx="3486398" cy="1189765"/>
          </a:xfrm>
          <a:prstGeom prst="roundRect">
            <a:avLst/>
          </a:prstGeom>
          <a:solidFill>
            <a:srgbClr val="B0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dirty="0">
                <a:solidFill>
                  <a:schemeClr val="bg1"/>
                </a:solidFill>
                <a:latin typeface="Helvetica Neue" panose="02000503000000020004" pitchFamily="2" charset="0"/>
              </a:rPr>
              <a:t>One way to deal is convert all to 0. But this wouldn’t be good. Because an RE of 0 value has meaning.</a:t>
            </a:r>
          </a:p>
          <a:p>
            <a:r>
              <a:rPr lang="en-IN" sz="1000" dirty="0">
                <a:solidFill>
                  <a:schemeClr val="bg1"/>
                </a:solidFill>
                <a:latin typeface="Helvetica Neue" panose="02000503000000020004" pitchFamily="2" charset="0"/>
              </a:rPr>
              <a:t>For </a:t>
            </a:r>
            <a:r>
              <a:rPr lang="en-IN" sz="1000" dirty="0" err="1">
                <a:solidFill>
                  <a:schemeClr val="bg1"/>
                </a:solidFill>
                <a:latin typeface="Helvetica Neue" panose="02000503000000020004" pitchFamily="2" charset="0"/>
              </a:rPr>
              <a:t>eg</a:t>
            </a:r>
            <a:r>
              <a:rPr lang="en-IN" sz="1000" dirty="0">
                <a:solidFill>
                  <a:schemeClr val="bg1"/>
                </a:solidFill>
                <a:latin typeface="Helvetica Neue" panose="02000503000000020004" pitchFamily="2" charset="0"/>
              </a:rPr>
              <a:t>: if there is zero rainfall and Qs at a particular time </a:t>
            </a:r>
            <a:r>
              <a:rPr lang="en-IN" sz="1000" dirty="0" err="1">
                <a:solidFill>
                  <a:schemeClr val="bg1"/>
                </a:solidFill>
                <a:latin typeface="Helvetica Neue" panose="02000503000000020004" pitchFamily="2" charset="0"/>
              </a:rPr>
              <a:t>deosn’t</a:t>
            </a:r>
            <a:r>
              <a:rPr lang="en-IN" sz="1000" dirty="0">
                <a:solidFill>
                  <a:schemeClr val="bg1"/>
                </a:solidFill>
                <a:latin typeface="Helvetica Neue" panose="02000503000000020004" pitchFamily="2" charset="0"/>
              </a:rPr>
              <a:t> means RE is zero at that time. RE is a potentiality of catchment.</a:t>
            </a:r>
          </a:p>
        </p:txBody>
      </p:sp>
      <p:cxnSp>
        <p:nvCxnSpPr>
          <p:cNvPr id="22" name="Connector: Elbow 21">
            <a:extLst>
              <a:ext uri="{FF2B5EF4-FFF2-40B4-BE49-F238E27FC236}">
                <a16:creationId xmlns:a16="http://schemas.microsoft.com/office/drawing/2014/main" id="{3B714B95-D329-4373-4EDC-2C70420EF08F}"/>
              </a:ext>
            </a:extLst>
          </p:cNvPr>
          <p:cNvCxnSpPr>
            <a:cxnSpLocks/>
            <a:stCxn id="14" idx="3"/>
          </p:cNvCxnSpPr>
          <p:nvPr/>
        </p:nvCxnSpPr>
        <p:spPr>
          <a:xfrm flipV="1">
            <a:off x="5709113" y="1943358"/>
            <a:ext cx="2255016" cy="663856"/>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922F1FAE-47C2-303B-BFBA-6945A3DF8444}"/>
              </a:ext>
            </a:extLst>
          </p:cNvPr>
          <p:cNvCxnSpPr>
            <a:cxnSpLocks/>
            <a:stCxn id="5" idx="3"/>
            <a:endCxn id="21" idx="1"/>
          </p:cNvCxnSpPr>
          <p:nvPr/>
        </p:nvCxnSpPr>
        <p:spPr>
          <a:xfrm flipV="1">
            <a:off x="3103314" y="679149"/>
            <a:ext cx="5507285" cy="749749"/>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CE382E21-B771-020E-9E32-A1DA8FFBC6F7}"/>
              </a:ext>
            </a:extLst>
          </p:cNvPr>
          <p:cNvSpPr/>
          <p:nvPr/>
        </p:nvSpPr>
        <p:spPr>
          <a:xfrm>
            <a:off x="8610600" y="1536280"/>
            <a:ext cx="2797132" cy="1586342"/>
          </a:xfrm>
          <a:prstGeom prst="roundRect">
            <a:avLst/>
          </a:prstGeom>
          <a:solidFill>
            <a:srgbClr val="B0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latin typeface="Helvetica Neue" panose="02000503000000020004" pitchFamily="2" charset="0"/>
              </a:rPr>
              <a:t>Mean/Var : </a:t>
            </a:r>
            <a:r>
              <a:rPr lang="en-IN" sz="1200" dirty="0">
                <a:solidFill>
                  <a:schemeClr val="bg1"/>
                </a:solidFill>
                <a:latin typeface="Helvetica Neue" panose="02000503000000020004" pitchFamily="2" charset="0"/>
              </a:rPr>
              <a:t>Nan wont effect</a:t>
            </a:r>
          </a:p>
          <a:p>
            <a:endParaRPr lang="en-IN" sz="1200" b="1" dirty="0">
              <a:solidFill>
                <a:schemeClr val="bg1"/>
              </a:solidFill>
              <a:latin typeface="Helvetica Neue" panose="02000503000000020004" pitchFamily="2" charset="0"/>
            </a:endParaRPr>
          </a:p>
          <a:p>
            <a:r>
              <a:rPr lang="en-IN" sz="1200" b="1" dirty="0">
                <a:solidFill>
                  <a:schemeClr val="bg1"/>
                </a:solidFill>
                <a:latin typeface="Helvetica Neue" panose="02000503000000020004" pitchFamily="2" charset="0"/>
              </a:rPr>
              <a:t>Trend analysis</a:t>
            </a:r>
            <a:r>
              <a:rPr lang="en-IN" sz="1000" b="1" dirty="0">
                <a:solidFill>
                  <a:schemeClr val="bg1"/>
                </a:solidFill>
                <a:latin typeface="Helvetica Neue" panose="02000503000000020004" pitchFamily="2" charset="0"/>
              </a:rPr>
              <a:t>: it automatically avoid nans so no need of changing</a:t>
            </a:r>
          </a:p>
          <a:p>
            <a:endParaRPr lang="en-IN" sz="1000" b="1" dirty="0">
              <a:solidFill>
                <a:schemeClr val="bg1"/>
              </a:solidFill>
              <a:latin typeface="Helvetica Neue" panose="02000503000000020004" pitchFamily="2" charset="0"/>
            </a:endParaRPr>
          </a:p>
          <a:p>
            <a:r>
              <a:rPr lang="en-IN" sz="1200" b="1" dirty="0">
                <a:solidFill>
                  <a:schemeClr val="bg1"/>
                </a:solidFill>
                <a:latin typeface="Helvetica Neue" panose="02000503000000020004" pitchFamily="2" charset="0"/>
              </a:rPr>
              <a:t>Correlation </a:t>
            </a:r>
            <a:r>
              <a:rPr lang="en-IN" sz="1000" b="1" dirty="0">
                <a:solidFill>
                  <a:schemeClr val="bg1"/>
                </a:solidFill>
                <a:latin typeface="Helvetica Neue" panose="02000503000000020004" pitchFamily="2" charset="0"/>
              </a:rPr>
              <a:t>: Nan/ inf to be replaced.</a:t>
            </a:r>
          </a:p>
          <a:p>
            <a:endParaRPr lang="en-IN" sz="1000" b="1" dirty="0">
              <a:solidFill>
                <a:schemeClr val="bg1"/>
              </a:solidFill>
              <a:latin typeface="Helvetica Neue" panose="02000503000000020004" pitchFamily="2" charset="0"/>
            </a:endParaRPr>
          </a:p>
          <a:p>
            <a:r>
              <a:rPr lang="en-IN" sz="1000" b="1" dirty="0">
                <a:solidFill>
                  <a:schemeClr val="bg1"/>
                </a:solidFill>
                <a:latin typeface="Helvetica Neue" panose="02000503000000020004" pitchFamily="2" charset="0"/>
              </a:rPr>
              <a:t>Fitting </a:t>
            </a:r>
            <a:r>
              <a:rPr lang="en-IN" sz="1000" b="1" dirty="0" err="1">
                <a:solidFill>
                  <a:schemeClr val="bg1"/>
                </a:solidFill>
                <a:latin typeface="Helvetica Neue" panose="02000503000000020004" pitchFamily="2" charset="0"/>
              </a:rPr>
              <a:t>dist</a:t>
            </a:r>
            <a:r>
              <a:rPr lang="en-IN" sz="1000" b="1" dirty="0">
                <a:solidFill>
                  <a:schemeClr val="bg1"/>
                </a:solidFill>
                <a:latin typeface="Helvetica Neue" panose="02000503000000020004" pitchFamily="2" charset="0"/>
              </a:rPr>
              <a:t> : nan should be removed</a:t>
            </a:r>
          </a:p>
          <a:p>
            <a:endParaRPr lang="en-IN" sz="1000" dirty="0">
              <a:solidFill>
                <a:schemeClr val="bg1"/>
              </a:solidFill>
              <a:latin typeface="Helvetica Neue" panose="02000503000000020004" pitchFamily="2" charset="0"/>
            </a:endParaRPr>
          </a:p>
        </p:txBody>
      </p:sp>
      <p:grpSp>
        <p:nvGrpSpPr>
          <p:cNvPr id="44" name="Group 43">
            <a:extLst>
              <a:ext uri="{FF2B5EF4-FFF2-40B4-BE49-F238E27FC236}">
                <a16:creationId xmlns:a16="http://schemas.microsoft.com/office/drawing/2014/main" id="{44FB0876-21FA-0623-45CD-0F085FDDDEA1}"/>
              </a:ext>
            </a:extLst>
          </p:cNvPr>
          <p:cNvGrpSpPr/>
          <p:nvPr/>
        </p:nvGrpSpPr>
        <p:grpSpPr>
          <a:xfrm>
            <a:off x="5602462" y="5094917"/>
            <a:ext cx="3081759" cy="1519991"/>
            <a:chOff x="2306781" y="5153891"/>
            <a:chExt cx="3081759" cy="1519991"/>
          </a:xfrm>
        </p:grpSpPr>
        <p:sp>
          <p:nvSpPr>
            <p:cNvPr id="42" name="Rectangle 41">
              <a:extLst>
                <a:ext uri="{FF2B5EF4-FFF2-40B4-BE49-F238E27FC236}">
                  <a16:creationId xmlns:a16="http://schemas.microsoft.com/office/drawing/2014/main" id="{77EE794D-B068-09C3-0ADF-439F8F2E837E}"/>
                </a:ext>
              </a:extLst>
            </p:cNvPr>
            <p:cNvSpPr/>
            <p:nvPr/>
          </p:nvSpPr>
          <p:spPr>
            <a:xfrm>
              <a:off x="2306782" y="5527963"/>
              <a:ext cx="3081758" cy="114591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IN" sz="1400" dirty="0">
                  <a:latin typeface="Helvetica Neue" panose="02000503000000020004"/>
                </a:rPr>
                <a:t> Make all these to nan itself. </a:t>
              </a:r>
            </a:p>
            <a:p>
              <a:pPr marL="285750" indent="-285750">
                <a:buFont typeface="Arial" panose="020B0604020202020204" pitchFamily="34" charset="0"/>
                <a:buChar char="•"/>
              </a:pPr>
              <a:r>
                <a:rPr lang="en-IN" sz="1400" dirty="0">
                  <a:latin typeface="Helvetica Neue" panose="02000503000000020004"/>
                </a:rPr>
                <a:t>Then calculate RE.</a:t>
              </a:r>
            </a:p>
            <a:p>
              <a:pPr marL="285750" indent="-285750">
                <a:buFont typeface="Arial" panose="020B0604020202020204" pitchFamily="34" charset="0"/>
                <a:buChar char="•"/>
              </a:pPr>
              <a:r>
                <a:rPr lang="en-IN" sz="1400" dirty="0">
                  <a:latin typeface="Helvetica Neue" panose="02000503000000020004"/>
                </a:rPr>
                <a:t>Nan value wont take part in any calculation</a:t>
              </a:r>
            </a:p>
            <a:p>
              <a:pPr marL="285750" indent="-285750">
                <a:buFont typeface="Arial" panose="020B0604020202020204" pitchFamily="34" charset="0"/>
                <a:buChar char="•"/>
              </a:pPr>
              <a:endParaRPr lang="en-IN" sz="1400" dirty="0">
                <a:latin typeface="Helvetica Neue" panose="02000503000000020004"/>
              </a:endParaRPr>
            </a:p>
            <a:p>
              <a:pPr marL="285750" indent="-285750">
                <a:buFont typeface="Arial" panose="020B0604020202020204" pitchFamily="34" charset="0"/>
                <a:buChar char="•"/>
              </a:pPr>
              <a:endParaRPr lang="en-IN" sz="1400" dirty="0">
                <a:latin typeface="Helvetica Neue" panose="02000503000000020004"/>
              </a:endParaRPr>
            </a:p>
          </p:txBody>
        </p:sp>
        <p:sp>
          <p:nvSpPr>
            <p:cNvPr id="43" name="Rectangle 42">
              <a:extLst>
                <a:ext uri="{FF2B5EF4-FFF2-40B4-BE49-F238E27FC236}">
                  <a16:creationId xmlns:a16="http://schemas.microsoft.com/office/drawing/2014/main" id="{C56DAB38-6DB8-9E67-50C2-18DCD1F4288D}"/>
                </a:ext>
              </a:extLst>
            </p:cNvPr>
            <p:cNvSpPr/>
            <p:nvPr/>
          </p:nvSpPr>
          <p:spPr>
            <a:xfrm>
              <a:off x="2306781" y="5153891"/>
              <a:ext cx="2410691" cy="374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latin typeface="Segoe UI Black" panose="020B0A02040204020203" pitchFamily="34" charset="0"/>
                  <a:ea typeface="Segoe UI Black" panose="020B0A02040204020203" pitchFamily="34" charset="0"/>
                </a:rPr>
                <a:t>Solution</a:t>
              </a:r>
            </a:p>
          </p:txBody>
        </p:sp>
      </p:grpSp>
      <p:sp>
        <p:nvSpPr>
          <p:cNvPr id="54" name="Rectangle: Rounded Corners 53">
            <a:extLst>
              <a:ext uri="{FF2B5EF4-FFF2-40B4-BE49-F238E27FC236}">
                <a16:creationId xmlns:a16="http://schemas.microsoft.com/office/drawing/2014/main" id="{6B5496AF-386A-7BF3-457F-0B6B17ABF4C2}"/>
              </a:ext>
            </a:extLst>
          </p:cNvPr>
          <p:cNvSpPr/>
          <p:nvPr/>
        </p:nvSpPr>
        <p:spPr>
          <a:xfrm>
            <a:off x="5808871" y="3401193"/>
            <a:ext cx="3493287" cy="77684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highlight>
                  <a:srgbClr val="000000"/>
                </a:highlight>
                <a:latin typeface="Helvetica Neue" panose="02000503000000020004" pitchFamily="2" charset="0"/>
              </a:rPr>
              <a:t>3. </a:t>
            </a:r>
            <a:r>
              <a:rPr lang="en-IN" sz="1200" b="1" dirty="0" err="1">
                <a:solidFill>
                  <a:schemeClr val="bg1"/>
                </a:solidFill>
                <a:highlight>
                  <a:srgbClr val="000000"/>
                </a:highlight>
                <a:latin typeface="Helvetica Neue" panose="02000503000000020004" pitchFamily="2" charset="0"/>
              </a:rPr>
              <a:t>Anomolous</a:t>
            </a:r>
            <a:r>
              <a:rPr lang="en-IN" sz="1200" b="1" dirty="0">
                <a:solidFill>
                  <a:schemeClr val="bg1"/>
                </a:solidFill>
                <a:highlight>
                  <a:srgbClr val="000000"/>
                </a:highlight>
                <a:latin typeface="Helvetica Neue" panose="02000503000000020004" pitchFamily="2" charset="0"/>
              </a:rPr>
              <a:t> RE (&gt;1)</a:t>
            </a:r>
            <a:r>
              <a:rPr lang="en-IN" sz="1000" b="1" dirty="0">
                <a:solidFill>
                  <a:schemeClr val="bg1"/>
                </a:solidFill>
                <a:highlight>
                  <a:srgbClr val="000000"/>
                </a:highlight>
                <a:latin typeface="Helvetica Neue" panose="02000503000000020004" pitchFamily="2" charset="0"/>
              </a:rPr>
              <a:t>: </a:t>
            </a:r>
            <a:r>
              <a:rPr lang="en-IN" sz="1000" dirty="0">
                <a:solidFill>
                  <a:schemeClr val="bg1"/>
                </a:solidFill>
                <a:latin typeface="Helvetica Neue" panose="02000503000000020004" pitchFamily="2" charset="0"/>
              </a:rPr>
              <a:t>There are many locations where anomalous RE conditions are there.  </a:t>
            </a:r>
          </a:p>
          <a:p>
            <a:r>
              <a:rPr lang="en-IN" sz="1000" dirty="0">
                <a:solidFill>
                  <a:schemeClr val="bg1"/>
                </a:solidFill>
                <a:latin typeface="Helvetica Neue" panose="02000503000000020004" pitchFamily="2" charset="0"/>
              </a:rPr>
              <a:t>Qs &gt; ppt at that location. These are all identified in near-zero rainfall condition</a:t>
            </a:r>
          </a:p>
        </p:txBody>
      </p:sp>
      <p:cxnSp>
        <p:nvCxnSpPr>
          <p:cNvPr id="55" name="Connector: Elbow 54">
            <a:extLst>
              <a:ext uri="{FF2B5EF4-FFF2-40B4-BE49-F238E27FC236}">
                <a16:creationId xmlns:a16="http://schemas.microsoft.com/office/drawing/2014/main" id="{C3B20C3A-A06A-BA9B-BB6B-E76CABD04551}"/>
              </a:ext>
            </a:extLst>
          </p:cNvPr>
          <p:cNvCxnSpPr>
            <a:cxnSpLocks/>
            <a:stCxn id="2" idx="3"/>
            <a:endCxn id="54" idx="1"/>
          </p:cNvCxnSpPr>
          <p:nvPr/>
        </p:nvCxnSpPr>
        <p:spPr>
          <a:xfrm flipV="1">
            <a:off x="4809228" y="3789618"/>
            <a:ext cx="999643" cy="361859"/>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pic>
        <p:nvPicPr>
          <p:cNvPr id="67" name="Picture 66">
            <a:extLst>
              <a:ext uri="{FF2B5EF4-FFF2-40B4-BE49-F238E27FC236}">
                <a16:creationId xmlns:a16="http://schemas.microsoft.com/office/drawing/2014/main" id="{94CE7103-198D-31E7-D660-14ADBD2B47F1}"/>
              </a:ext>
            </a:extLst>
          </p:cNvPr>
          <p:cNvPicPr>
            <a:picLocks noChangeAspect="1"/>
          </p:cNvPicPr>
          <p:nvPr/>
        </p:nvPicPr>
        <p:blipFill>
          <a:blip r:embed="rId3"/>
          <a:stretch>
            <a:fillRect/>
          </a:stretch>
        </p:blipFill>
        <p:spPr>
          <a:xfrm>
            <a:off x="5967918" y="4309857"/>
            <a:ext cx="3175191" cy="120576"/>
          </a:xfrm>
          <a:prstGeom prst="rect">
            <a:avLst/>
          </a:prstGeom>
        </p:spPr>
      </p:pic>
      <p:pic>
        <p:nvPicPr>
          <p:cNvPr id="68" name="Picture 67">
            <a:extLst>
              <a:ext uri="{FF2B5EF4-FFF2-40B4-BE49-F238E27FC236}">
                <a16:creationId xmlns:a16="http://schemas.microsoft.com/office/drawing/2014/main" id="{8E57605D-B465-25B9-73EA-EEC0B5A4351F}"/>
              </a:ext>
            </a:extLst>
          </p:cNvPr>
          <p:cNvPicPr>
            <a:picLocks noChangeAspect="1"/>
          </p:cNvPicPr>
          <p:nvPr/>
        </p:nvPicPr>
        <p:blipFill>
          <a:blip r:embed="rId4"/>
          <a:stretch>
            <a:fillRect/>
          </a:stretch>
        </p:blipFill>
        <p:spPr>
          <a:xfrm>
            <a:off x="9477454" y="3792217"/>
            <a:ext cx="2619543" cy="1721414"/>
          </a:xfrm>
          <a:prstGeom prst="rect">
            <a:avLst/>
          </a:prstGeom>
        </p:spPr>
      </p:pic>
      <p:pic>
        <p:nvPicPr>
          <p:cNvPr id="72" name="Picture 71" descr="A map of the north and south america&#10;&#10;Description automatically generated">
            <a:extLst>
              <a:ext uri="{FF2B5EF4-FFF2-40B4-BE49-F238E27FC236}">
                <a16:creationId xmlns:a16="http://schemas.microsoft.com/office/drawing/2014/main" id="{A44260CB-B345-7ECA-35F2-AC546BE05B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35" y="5209738"/>
            <a:ext cx="2268683" cy="1701513"/>
          </a:xfrm>
          <a:prstGeom prst="rect">
            <a:avLst/>
          </a:prstGeom>
        </p:spPr>
      </p:pic>
      <p:pic>
        <p:nvPicPr>
          <p:cNvPr id="74" name="Picture 73" descr="A map of the world&#10;&#10;Description automatically generated">
            <a:extLst>
              <a:ext uri="{FF2B5EF4-FFF2-40B4-BE49-F238E27FC236}">
                <a16:creationId xmlns:a16="http://schemas.microsoft.com/office/drawing/2014/main" id="{C2560D3C-324F-6E5C-ECC5-773A8D9EED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2865" y="5209738"/>
            <a:ext cx="2197682" cy="1648262"/>
          </a:xfrm>
          <a:prstGeom prst="rect">
            <a:avLst/>
          </a:prstGeom>
        </p:spPr>
      </p:pic>
      <p:sp>
        <p:nvSpPr>
          <p:cNvPr id="14" name="Rectangle: Rounded Corners 13">
            <a:extLst>
              <a:ext uri="{FF2B5EF4-FFF2-40B4-BE49-F238E27FC236}">
                <a16:creationId xmlns:a16="http://schemas.microsoft.com/office/drawing/2014/main" id="{BC6473FC-8A98-A543-B8DB-61F4BE6D80A1}"/>
              </a:ext>
            </a:extLst>
          </p:cNvPr>
          <p:cNvSpPr/>
          <p:nvPr/>
        </p:nvSpPr>
        <p:spPr>
          <a:xfrm>
            <a:off x="2911981" y="2156937"/>
            <a:ext cx="2797132" cy="9005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highlight>
                  <a:srgbClr val="000000"/>
                </a:highlight>
                <a:latin typeface="Helvetica Neue" panose="02000503000000020004" pitchFamily="2" charset="0"/>
              </a:rPr>
              <a:t>2. Inf</a:t>
            </a:r>
            <a:r>
              <a:rPr lang="en-IN" sz="1200" b="1" dirty="0">
                <a:solidFill>
                  <a:schemeClr val="bg1"/>
                </a:solidFill>
                <a:latin typeface="Helvetica Neue" panose="02000503000000020004" pitchFamily="2" charset="0"/>
              </a:rPr>
              <a:t> </a:t>
            </a:r>
            <a:r>
              <a:rPr lang="en-IN" sz="1000" b="1" dirty="0">
                <a:solidFill>
                  <a:schemeClr val="bg1"/>
                </a:solidFill>
                <a:latin typeface="Helvetica Neue" panose="02000503000000020004" pitchFamily="2" charset="0"/>
              </a:rPr>
              <a:t>: I</a:t>
            </a:r>
            <a:r>
              <a:rPr lang="en-IN" sz="1000" dirty="0">
                <a:solidFill>
                  <a:schemeClr val="bg1"/>
                </a:solidFill>
                <a:latin typeface="Helvetica Neue" panose="02000503000000020004" pitchFamily="2" charset="0"/>
              </a:rPr>
              <a:t>nf values present in RE. </a:t>
            </a:r>
          </a:p>
          <a:p>
            <a:r>
              <a:rPr lang="en-IN" sz="1000" dirty="0">
                <a:solidFill>
                  <a:schemeClr val="bg1"/>
                </a:solidFill>
                <a:latin typeface="Helvetica Neue" panose="02000503000000020004" pitchFamily="2" charset="0"/>
              </a:rPr>
              <a:t>Inf occurs when ppt is zero while </a:t>
            </a:r>
            <a:r>
              <a:rPr lang="en-IN" sz="1000" dirty="0" err="1">
                <a:solidFill>
                  <a:schemeClr val="bg1"/>
                </a:solidFill>
                <a:latin typeface="Helvetica Neue" panose="02000503000000020004" pitchFamily="2" charset="0"/>
              </a:rPr>
              <a:t>qs</a:t>
            </a:r>
            <a:r>
              <a:rPr lang="en-IN" sz="1000" dirty="0">
                <a:solidFill>
                  <a:schemeClr val="bg1"/>
                </a:solidFill>
                <a:latin typeface="Helvetica Neue" panose="02000503000000020004" pitchFamily="2" charset="0"/>
              </a:rPr>
              <a:t> is near zero (0.01). Such a situation shouldn’t occur in the real sense</a:t>
            </a:r>
          </a:p>
        </p:txBody>
      </p:sp>
      <p:sp>
        <p:nvSpPr>
          <p:cNvPr id="8" name="Rectangle 7">
            <a:extLst>
              <a:ext uri="{FF2B5EF4-FFF2-40B4-BE49-F238E27FC236}">
                <a16:creationId xmlns:a16="http://schemas.microsoft.com/office/drawing/2014/main" id="{1A06F88D-DFAA-94B7-8870-9B6C102B2BCC}"/>
              </a:ext>
            </a:extLst>
          </p:cNvPr>
          <p:cNvSpPr/>
          <p:nvPr/>
        </p:nvSpPr>
        <p:spPr>
          <a:xfrm>
            <a:off x="4621279" y="4354310"/>
            <a:ext cx="1900045" cy="2954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solidFill>
                <a:latin typeface="Rod" panose="020F0502020204030204" pitchFamily="49" charset="-79"/>
                <a:ea typeface="Segoe UI Black" panose="020B0A02040204020203" pitchFamily="34" charset="0"/>
                <a:cs typeface="Rod" panose="020F0502020204030204" pitchFamily="49" charset="-79"/>
              </a:rPr>
              <a:t>Due to residuals</a:t>
            </a:r>
          </a:p>
        </p:txBody>
      </p:sp>
    </p:spTree>
    <p:extLst>
      <p:ext uri="{BB962C8B-B14F-4D97-AF65-F5344CB8AC3E}">
        <p14:creationId xmlns:p14="http://schemas.microsoft.com/office/powerpoint/2010/main" val="150202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73A39869-1CD2-C2E9-AB4D-19ADAAEF6CE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762A31F-3C62-A02E-F2AB-CAD6ECD70A4C}"/>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(Data scanning)</a:t>
            </a:r>
            <a:endParaRPr lang="en-US" sz="1800" b="1" dirty="0">
              <a:solidFill>
                <a:schemeClr val="bg1"/>
              </a:solidFill>
              <a:latin typeface="Helvetica Neue" panose="02000503000000020004" pitchFamily="2" charset="0"/>
            </a:endParaRPr>
          </a:p>
        </p:txBody>
      </p:sp>
      <p:grpSp>
        <p:nvGrpSpPr>
          <p:cNvPr id="39" name="Group 38">
            <a:extLst>
              <a:ext uri="{FF2B5EF4-FFF2-40B4-BE49-F238E27FC236}">
                <a16:creationId xmlns:a16="http://schemas.microsoft.com/office/drawing/2014/main" id="{D9D260CF-90E1-3253-9EDE-0EE313DADD3E}"/>
              </a:ext>
            </a:extLst>
          </p:cNvPr>
          <p:cNvGrpSpPr/>
          <p:nvPr/>
        </p:nvGrpSpPr>
        <p:grpSpPr>
          <a:xfrm>
            <a:off x="75813" y="668257"/>
            <a:ext cx="9446640" cy="1852737"/>
            <a:chOff x="0" y="651476"/>
            <a:chExt cx="9446640" cy="1852737"/>
          </a:xfrm>
        </p:grpSpPr>
        <p:pic>
          <p:nvPicPr>
            <p:cNvPr id="16" name="Picture 15">
              <a:extLst>
                <a:ext uri="{FF2B5EF4-FFF2-40B4-BE49-F238E27FC236}">
                  <a16:creationId xmlns:a16="http://schemas.microsoft.com/office/drawing/2014/main" id="{7E862C84-834D-1F92-F94C-3841CB5BD4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51479"/>
              <a:ext cx="2470311" cy="1852734"/>
            </a:xfrm>
            <a:prstGeom prst="rect">
              <a:avLst/>
            </a:prstGeom>
          </p:spPr>
        </p:pic>
        <p:pic>
          <p:nvPicPr>
            <p:cNvPr id="12" name="Picture 11">
              <a:extLst>
                <a:ext uri="{FF2B5EF4-FFF2-40B4-BE49-F238E27FC236}">
                  <a16:creationId xmlns:a16="http://schemas.microsoft.com/office/drawing/2014/main" id="{0F982CE7-61B7-335D-6E32-41C88059D3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2882" y="651476"/>
              <a:ext cx="2470311" cy="1841595"/>
            </a:xfrm>
            <a:prstGeom prst="rect">
              <a:avLst/>
            </a:prstGeom>
          </p:spPr>
        </p:pic>
        <p:pic>
          <p:nvPicPr>
            <p:cNvPr id="9" name="Picture 8">
              <a:extLst>
                <a:ext uri="{FF2B5EF4-FFF2-40B4-BE49-F238E27FC236}">
                  <a16:creationId xmlns:a16="http://schemas.microsoft.com/office/drawing/2014/main" id="{D979E9FD-18DA-4667-C876-21434FE5D4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6329" y="651476"/>
              <a:ext cx="2470311" cy="1852734"/>
            </a:xfrm>
            <a:prstGeom prst="rect">
              <a:avLst/>
            </a:prstGeom>
          </p:spPr>
        </p:pic>
        <p:pic>
          <p:nvPicPr>
            <p:cNvPr id="14" name="Picture 13">
              <a:extLst>
                <a:ext uri="{FF2B5EF4-FFF2-40B4-BE49-F238E27FC236}">
                  <a16:creationId xmlns:a16="http://schemas.microsoft.com/office/drawing/2014/main" id="{B385511A-0E44-8333-2DA8-15C9415A0A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3320" y="651476"/>
              <a:ext cx="2470311" cy="1852734"/>
            </a:xfrm>
            <a:prstGeom prst="rect">
              <a:avLst/>
            </a:prstGeom>
          </p:spPr>
        </p:pic>
      </p:grpSp>
      <p:grpSp>
        <p:nvGrpSpPr>
          <p:cNvPr id="40" name="Group 39">
            <a:extLst>
              <a:ext uri="{FF2B5EF4-FFF2-40B4-BE49-F238E27FC236}">
                <a16:creationId xmlns:a16="http://schemas.microsoft.com/office/drawing/2014/main" id="{EF05218D-C355-9E88-DC27-16C07A7CE79A}"/>
              </a:ext>
            </a:extLst>
          </p:cNvPr>
          <p:cNvGrpSpPr/>
          <p:nvPr/>
        </p:nvGrpSpPr>
        <p:grpSpPr>
          <a:xfrm>
            <a:off x="-60156" y="2596488"/>
            <a:ext cx="9663944" cy="1863877"/>
            <a:chOff x="12502" y="2699374"/>
            <a:chExt cx="9663944" cy="1863877"/>
          </a:xfrm>
        </p:grpSpPr>
        <p:pic>
          <p:nvPicPr>
            <p:cNvPr id="24" name="Picture 23" descr="A map of the world&#10;&#10;Description automatically generated">
              <a:extLst>
                <a:ext uri="{FF2B5EF4-FFF2-40B4-BE49-F238E27FC236}">
                  <a16:creationId xmlns:a16="http://schemas.microsoft.com/office/drawing/2014/main" id="{AA8D943B-D7AE-DF34-691F-ABF4217037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02" y="2699374"/>
              <a:ext cx="2470312" cy="1852734"/>
            </a:xfrm>
            <a:prstGeom prst="rect">
              <a:avLst/>
            </a:prstGeom>
          </p:spPr>
        </p:pic>
        <p:pic>
          <p:nvPicPr>
            <p:cNvPr id="18" name="Picture 17" descr="A map of the world&#10;&#10;Description automatically generated">
              <a:extLst>
                <a:ext uri="{FF2B5EF4-FFF2-40B4-BE49-F238E27FC236}">
                  <a16:creationId xmlns:a16="http://schemas.microsoft.com/office/drawing/2014/main" id="{CEE3E6FA-8ACA-6F48-D1AC-207D5B400D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8695" y="2699374"/>
              <a:ext cx="2470312" cy="1852734"/>
            </a:xfrm>
            <a:prstGeom prst="rect">
              <a:avLst/>
            </a:prstGeom>
          </p:spPr>
        </p:pic>
        <p:pic>
          <p:nvPicPr>
            <p:cNvPr id="20" name="Picture 19" descr="A map of the world&#10;&#10;Description automatically generated">
              <a:extLst>
                <a:ext uri="{FF2B5EF4-FFF2-40B4-BE49-F238E27FC236}">
                  <a16:creationId xmlns:a16="http://schemas.microsoft.com/office/drawing/2014/main" id="{B9142A73-64F0-A975-3AE2-D12F662A45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5696" y="2710517"/>
              <a:ext cx="2470312" cy="1852734"/>
            </a:xfrm>
            <a:prstGeom prst="rect">
              <a:avLst/>
            </a:prstGeom>
          </p:spPr>
        </p:pic>
        <p:pic>
          <p:nvPicPr>
            <p:cNvPr id="26" name="Picture 25" descr="A map of the world&#10;&#10;Description automatically generated">
              <a:extLst>
                <a:ext uri="{FF2B5EF4-FFF2-40B4-BE49-F238E27FC236}">
                  <a16:creationId xmlns:a16="http://schemas.microsoft.com/office/drawing/2014/main" id="{AE8AE327-A83E-3383-2302-E3CE14A719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06134" y="2710517"/>
              <a:ext cx="2470312" cy="1852734"/>
            </a:xfrm>
            <a:prstGeom prst="rect">
              <a:avLst/>
            </a:prstGeom>
          </p:spPr>
        </p:pic>
      </p:grpSp>
      <p:sp>
        <p:nvSpPr>
          <p:cNvPr id="27" name="TextBox 26">
            <a:extLst>
              <a:ext uri="{FF2B5EF4-FFF2-40B4-BE49-F238E27FC236}">
                <a16:creationId xmlns:a16="http://schemas.microsoft.com/office/drawing/2014/main" id="{DBA9AACE-4DF1-0C3D-F34B-FD784EFE935E}"/>
              </a:ext>
            </a:extLst>
          </p:cNvPr>
          <p:cNvSpPr txBox="1"/>
          <p:nvPr/>
        </p:nvSpPr>
        <p:spPr>
          <a:xfrm>
            <a:off x="9748477" y="1114179"/>
            <a:ext cx="953184" cy="738664"/>
          </a:xfrm>
          <a:prstGeom prst="rect">
            <a:avLst/>
          </a:prstGeom>
          <a:solidFill>
            <a:srgbClr val="92D050"/>
          </a:solidFill>
        </p:spPr>
        <p:txBody>
          <a:bodyPr wrap="square" rtlCol="0">
            <a:spAutoFit/>
          </a:bodyPr>
          <a:lstStyle/>
          <a:p>
            <a:r>
              <a:rPr lang="en-IN" sz="1400" b="1" dirty="0"/>
              <a:t>Inf</a:t>
            </a:r>
          </a:p>
          <a:p>
            <a:r>
              <a:rPr lang="en-IN" sz="1400" dirty="0"/>
              <a:t>QS &gt; 0</a:t>
            </a:r>
          </a:p>
          <a:p>
            <a:r>
              <a:rPr lang="en-IN" sz="1400" dirty="0"/>
              <a:t>PPT=0</a:t>
            </a:r>
          </a:p>
        </p:txBody>
      </p:sp>
      <p:sp>
        <p:nvSpPr>
          <p:cNvPr id="41" name="TextBox 40">
            <a:extLst>
              <a:ext uri="{FF2B5EF4-FFF2-40B4-BE49-F238E27FC236}">
                <a16:creationId xmlns:a16="http://schemas.microsoft.com/office/drawing/2014/main" id="{8E23B07D-BE15-3A93-7C68-08FCDFD43BF8}"/>
              </a:ext>
            </a:extLst>
          </p:cNvPr>
          <p:cNvSpPr txBox="1"/>
          <p:nvPr/>
        </p:nvSpPr>
        <p:spPr>
          <a:xfrm>
            <a:off x="9940205" y="3059668"/>
            <a:ext cx="953184" cy="738664"/>
          </a:xfrm>
          <a:prstGeom prst="rect">
            <a:avLst/>
          </a:prstGeom>
          <a:solidFill>
            <a:srgbClr val="92D050"/>
          </a:solidFill>
        </p:spPr>
        <p:txBody>
          <a:bodyPr wrap="square" rtlCol="0">
            <a:spAutoFit/>
          </a:bodyPr>
          <a:lstStyle/>
          <a:p>
            <a:r>
              <a:rPr lang="en-IN" sz="1400" b="1" dirty="0"/>
              <a:t>Nan</a:t>
            </a:r>
          </a:p>
          <a:p>
            <a:r>
              <a:rPr lang="en-IN" sz="1400" dirty="0"/>
              <a:t>QS = 0</a:t>
            </a:r>
          </a:p>
          <a:p>
            <a:r>
              <a:rPr lang="en-IN" sz="1400" dirty="0"/>
              <a:t>PPT=0</a:t>
            </a:r>
          </a:p>
        </p:txBody>
      </p:sp>
      <p:sp>
        <p:nvSpPr>
          <p:cNvPr id="45" name="TextBox 44">
            <a:extLst>
              <a:ext uri="{FF2B5EF4-FFF2-40B4-BE49-F238E27FC236}">
                <a16:creationId xmlns:a16="http://schemas.microsoft.com/office/drawing/2014/main" id="{2555352B-1EA4-10A5-3C95-A31245302195}"/>
              </a:ext>
            </a:extLst>
          </p:cNvPr>
          <p:cNvSpPr txBox="1"/>
          <p:nvPr/>
        </p:nvSpPr>
        <p:spPr>
          <a:xfrm>
            <a:off x="9940205" y="5439049"/>
            <a:ext cx="953184" cy="738664"/>
          </a:xfrm>
          <a:prstGeom prst="rect">
            <a:avLst/>
          </a:prstGeom>
          <a:solidFill>
            <a:srgbClr val="92D050"/>
          </a:solidFill>
        </p:spPr>
        <p:txBody>
          <a:bodyPr wrap="square" rtlCol="0">
            <a:spAutoFit/>
          </a:bodyPr>
          <a:lstStyle/>
          <a:p>
            <a:r>
              <a:rPr lang="en-IN" sz="1400" b="1" dirty="0"/>
              <a:t>RE&gt;1</a:t>
            </a:r>
          </a:p>
          <a:p>
            <a:r>
              <a:rPr lang="en-IN" sz="1400" dirty="0"/>
              <a:t>QS &gt; ppt</a:t>
            </a:r>
          </a:p>
          <a:p>
            <a:r>
              <a:rPr lang="en-IN" sz="1400" dirty="0"/>
              <a:t>ppt&gt;0</a:t>
            </a:r>
          </a:p>
        </p:txBody>
      </p:sp>
      <p:grpSp>
        <p:nvGrpSpPr>
          <p:cNvPr id="55" name="Group 54">
            <a:extLst>
              <a:ext uri="{FF2B5EF4-FFF2-40B4-BE49-F238E27FC236}">
                <a16:creationId xmlns:a16="http://schemas.microsoft.com/office/drawing/2014/main" id="{456D7AB6-4076-C7A3-3967-395E2631F143}"/>
              </a:ext>
            </a:extLst>
          </p:cNvPr>
          <p:cNvGrpSpPr/>
          <p:nvPr/>
        </p:nvGrpSpPr>
        <p:grpSpPr>
          <a:xfrm>
            <a:off x="75813" y="4778059"/>
            <a:ext cx="9146335" cy="1852736"/>
            <a:chOff x="201454" y="4807556"/>
            <a:chExt cx="9146335" cy="1852736"/>
          </a:xfrm>
        </p:grpSpPr>
        <p:pic>
          <p:nvPicPr>
            <p:cNvPr id="48" name="Picture 47" descr="A chart of a temperature&#10;&#10;Description automatically generated with medium confidence">
              <a:extLst>
                <a:ext uri="{FF2B5EF4-FFF2-40B4-BE49-F238E27FC236}">
                  <a16:creationId xmlns:a16="http://schemas.microsoft.com/office/drawing/2014/main" id="{F0E69D7D-1A73-7FA3-AFEA-D24979669B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58367" y="4807556"/>
              <a:ext cx="2470312" cy="1852734"/>
            </a:xfrm>
            <a:prstGeom prst="rect">
              <a:avLst/>
            </a:prstGeom>
          </p:spPr>
        </p:pic>
        <p:pic>
          <p:nvPicPr>
            <p:cNvPr id="52" name="Picture 51" descr="A chart of a temperature&#10;&#10;Description automatically generated with medium confidence">
              <a:extLst>
                <a:ext uri="{FF2B5EF4-FFF2-40B4-BE49-F238E27FC236}">
                  <a16:creationId xmlns:a16="http://schemas.microsoft.com/office/drawing/2014/main" id="{3E6C8E43-C1A8-1D74-D5B0-CC7A35448EA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54" y="4807558"/>
              <a:ext cx="2470312" cy="1852734"/>
            </a:xfrm>
            <a:prstGeom prst="rect">
              <a:avLst/>
            </a:prstGeom>
          </p:spPr>
        </p:pic>
        <p:pic>
          <p:nvPicPr>
            <p:cNvPr id="54" name="Picture 53" descr="A chart of a temperature&#10;&#10;Description automatically generated with medium confidence">
              <a:extLst>
                <a:ext uri="{FF2B5EF4-FFF2-40B4-BE49-F238E27FC236}">
                  <a16:creationId xmlns:a16="http://schemas.microsoft.com/office/drawing/2014/main" id="{17AB4636-F3C9-4B02-1767-EB7FABAC13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17922" y="4807556"/>
              <a:ext cx="2470312" cy="1852734"/>
            </a:xfrm>
            <a:prstGeom prst="rect">
              <a:avLst/>
            </a:prstGeom>
          </p:spPr>
        </p:pic>
        <p:pic>
          <p:nvPicPr>
            <p:cNvPr id="50" name="Picture 49" descr="A chart of a temperature&#10;&#10;Description automatically generated with medium confidence">
              <a:extLst>
                <a:ext uri="{FF2B5EF4-FFF2-40B4-BE49-F238E27FC236}">
                  <a16:creationId xmlns:a16="http://schemas.microsoft.com/office/drawing/2014/main" id="{42C2D15A-FC5A-1C03-3F7A-1BB4005DAE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7477" y="4807556"/>
              <a:ext cx="2470312" cy="1852734"/>
            </a:xfrm>
            <a:prstGeom prst="rect">
              <a:avLst/>
            </a:prstGeom>
          </p:spPr>
        </p:pic>
      </p:grpSp>
    </p:spTree>
    <p:extLst>
      <p:ext uri="{BB962C8B-B14F-4D97-AF65-F5344CB8AC3E}">
        <p14:creationId xmlns:p14="http://schemas.microsoft.com/office/powerpoint/2010/main" val="405888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7D995ED1-128B-C1CC-258C-4AF46CFDC15B}"/>
            </a:ext>
          </a:extLst>
        </p:cNvPr>
        <p:cNvGrpSpPr/>
        <p:nvPr/>
      </p:nvGrpSpPr>
      <p:grpSpPr>
        <a:xfrm>
          <a:off x="0" y="0"/>
          <a:ext cx="0" cy="0"/>
          <a:chOff x="0" y="0"/>
          <a:chExt cx="0" cy="0"/>
        </a:xfrm>
      </p:grpSpPr>
      <p:pic>
        <p:nvPicPr>
          <p:cNvPr id="48" name="Picture 47">
            <a:extLst>
              <a:ext uri="{FF2B5EF4-FFF2-40B4-BE49-F238E27FC236}">
                <a16:creationId xmlns:a16="http://schemas.microsoft.com/office/drawing/2014/main" id="{D12D7D8C-C71D-17CD-2F24-2F8406A50D25}"/>
              </a:ext>
            </a:extLst>
          </p:cNvPr>
          <p:cNvPicPr>
            <a:picLocks noChangeAspect="1"/>
          </p:cNvPicPr>
          <p:nvPr/>
        </p:nvPicPr>
        <p:blipFill rotWithShape="1">
          <a:blip r:embed="rId2"/>
          <a:srcRect r="22105"/>
          <a:stretch/>
        </p:blipFill>
        <p:spPr>
          <a:xfrm>
            <a:off x="68104" y="3929222"/>
            <a:ext cx="4646031" cy="1633004"/>
          </a:xfrm>
          <a:prstGeom prst="rect">
            <a:avLst/>
          </a:prstGeom>
        </p:spPr>
      </p:pic>
      <p:sp>
        <p:nvSpPr>
          <p:cNvPr id="4" name="Slide Number Placeholder 3">
            <a:extLst>
              <a:ext uri="{FF2B5EF4-FFF2-40B4-BE49-F238E27FC236}">
                <a16:creationId xmlns:a16="http://schemas.microsoft.com/office/drawing/2014/main" id="{B28DF7E7-9B61-47B8-E7D5-6616FD5CA305}"/>
              </a:ext>
            </a:extLst>
          </p:cNvPr>
          <p:cNvSpPr>
            <a:spLocks noGrp="1"/>
          </p:cNvSpPr>
          <p:nvPr>
            <p:ph type="sldNum" sz="quarter" idx="12"/>
          </p:nvPr>
        </p:nvSpPr>
        <p:spPr>
          <a:xfrm>
            <a:off x="8220002" y="6350957"/>
            <a:ext cx="2743200" cy="365125"/>
          </a:xfrm>
        </p:spPr>
        <p:txBody>
          <a:bodyPr/>
          <a:lstStyle/>
          <a:p>
            <a:fld id="{1EF9052F-D4DD-D145-84E4-8EC3C66C4C00}" type="slidenum">
              <a:rPr lang="en-US" smtClean="0"/>
              <a:t>9</a:t>
            </a:fld>
            <a:endParaRPr lang="en-US" dirty="0"/>
          </a:p>
        </p:txBody>
      </p:sp>
      <p:sp>
        <p:nvSpPr>
          <p:cNvPr id="7" name="TextBox 6">
            <a:extLst>
              <a:ext uri="{FF2B5EF4-FFF2-40B4-BE49-F238E27FC236}">
                <a16:creationId xmlns:a16="http://schemas.microsoft.com/office/drawing/2014/main" id="{C09D7ED2-F717-ACC4-0BF8-311A2BB3E1D4}"/>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(data scanning)</a:t>
            </a:r>
            <a:endParaRPr lang="en-US" sz="1800" b="1" dirty="0">
              <a:solidFill>
                <a:schemeClr val="bg1"/>
              </a:solidFill>
              <a:latin typeface="Helvetica Neue" panose="02000503000000020004" pitchFamily="2" charset="0"/>
            </a:endParaRPr>
          </a:p>
        </p:txBody>
      </p:sp>
      <p:pic>
        <p:nvPicPr>
          <p:cNvPr id="6" name="Picture 5">
            <a:extLst>
              <a:ext uri="{FF2B5EF4-FFF2-40B4-BE49-F238E27FC236}">
                <a16:creationId xmlns:a16="http://schemas.microsoft.com/office/drawing/2014/main" id="{FFF4D329-BC8C-5C8C-8353-B4B486A1F425}"/>
              </a:ext>
            </a:extLst>
          </p:cNvPr>
          <p:cNvPicPr>
            <a:picLocks noChangeAspect="1"/>
          </p:cNvPicPr>
          <p:nvPr/>
        </p:nvPicPr>
        <p:blipFill>
          <a:blip r:embed="rId3"/>
          <a:stretch>
            <a:fillRect/>
          </a:stretch>
        </p:blipFill>
        <p:spPr>
          <a:xfrm>
            <a:off x="9793520" y="645279"/>
            <a:ext cx="2834407" cy="2637140"/>
          </a:xfrm>
          <a:prstGeom prst="rect">
            <a:avLst/>
          </a:prstGeom>
        </p:spPr>
      </p:pic>
      <p:sp>
        <p:nvSpPr>
          <p:cNvPr id="13" name="Rectangle 12">
            <a:extLst>
              <a:ext uri="{FF2B5EF4-FFF2-40B4-BE49-F238E27FC236}">
                <a16:creationId xmlns:a16="http://schemas.microsoft.com/office/drawing/2014/main" id="{B0F73D13-A0E3-F9EC-BC92-8CF044CBC91C}"/>
              </a:ext>
            </a:extLst>
          </p:cNvPr>
          <p:cNvSpPr/>
          <p:nvPr/>
        </p:nvSpPr>
        <p:spPr>
          <a:xfrm>
            <a:off x="9903025" y="13264"/>
            <a:ext cx="2354582" cy="552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bg1"/>
                </a:solidFill>
                <a:latin typeface="Helvetica Neue" panose="02000503000000020004" pitchFamily="2" charset="0"/>
              </a:rPr>
              <a:t>Another </a:t>
            </a:r>
            <a:r>
              <a:rPr lang="en-IN" sz="1100" dirty="0" err="1">
                <a:solidFill>
                  <a:schemeClr val="bg1"/>
                </a:solidFill>
                <a:latin typeface="Helvetica Neue" panose="02000503000000020004" pitchFamily="2" charset="0"/>
              </a:rPr>
              <a:t>descepency</a:t>
            </a:r>
            <a:r>
              <a:rPr lang="en-IN" sz="1100" dirty="0">
                <a:solidFill>
                  <a:schemeClr val="bg1"/>
                </a:solidFill>
                <a:latin typeface="Helvetica Neue" panose="02000503000000020004" pitchFamily="2" charset="0"/>
              </a:rPr>
              <a:t> : </a:t>
            </a:r>
            <a:r>
              <a:rPr lang="en-IN" sz="1100" b="1" dirty="0">
                <a:solidFill>
                  <a:schemeClr val="bg1"/>
                </a:solidFill>
                <a:latin typeface="Helvetica Neue" panose="02000503000000020004" pitchFamily="2" charset="0"/>
              </a:rPr>
              <a:t>RE&gt;0.8</a:t>
            </a:r>
            <a:r>
              <a:rPr lang="en-IN" sz="1100" dirty="0">
                <a:solidFill>
                  <a:schemeClr val="bg1"/>
                </a:solidFill>
                <a:latin typeface="Helvetica Neue" panose="02000503000000020004" pitchFamily="2" charset="0"/>
              </a:rPr>
              <a:t>. A lot of grids showing very high RE.</a:t>
            </a:r>
          </a:p>
        </p:txBody>
      </p:sp>
      <p:sp>
        <p:nvSpPr>
          <p:cNvPr id="15" name="Rectangle 14">
            <a:extLst>
              <a:ext uri="{FF2B5EF4-FFF2-40B4-BE49-F238E27FC236}">
                <a16:creationId xmlns:a16="http://schemas.microsoft.com/office/drawing/2014/main" id="{422A19FB-64A9-63C9-223E-EC66F7A78757}"/>
              </a:ext>
            </a:extLst>
          </p:cNvPr>
          <p:cNvSpPr/>
          <p:nvPr/>
        </p:nvSpPr>
        <p:spPr>
          <a:xfrm>
            <a:off x="5635882" y="2217502"/>
            <a:ext cx="3740286" cy="47800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latin typeface="Helvetica Neue" panose="02000503000000020004"/>
              </a:rPr>
              <a:t>Step 1 : Replace all inf to nan</a:t>
            </a:r>
          </a:p>
          <a:p>
            <a:r>
              <a:rPr lang="en-IN" sz="1100" dirty="0">
                <a:latin typeface="Helvetica Neue" panose="02000503000000020004"/>
              </a:rPr>
              <a:t>Step 2 : Also remove RE&gt;0.8</a:t>
            </a:r>
          </a:p>
          <a:p>
            <a:pPr marL="285750" indent="-285750">
              <a:buFont typeface="Arial" panose="020B0604020202020204" pitchFamily="34" charset="0"/>
              <a:buChar char="•"/>
            </a:pPr>
            <a:endParaRPr lang="en-IN" sz="1100" dirty="0">
              <a:latin typeface="Helvetica Neue" panose="02000503000000020004"/>
            </a:endParaRPr>
          </a:p>
          <a:p>
            <a:pPr marL="285750" indent="-285750">
              <a:buFont typeface="Arial" panose="020B0604020202020204" pitchFamily="34" charset="0"/>
              <a:buChar char="•"/>
            </a:pPr>
            <a:endParaRPr lang="en-IN" sz="1100" dirty="0">
              <a:latin typeface="Helvetica Neue" panose="02000503000000020004"/>
            </a:endParaRPr>
          </a:p>
        </p:txBody>
      </p:sp>
      <p:sp>
        <p:nvSpPr>
          <p:cNvPr id="16" name="Rectangle 15">
            <a:extLst>
              <a:ext uri="{FF2B5EF4-FFF2-40B4-BE49-F238E27FC236}">
                <a16:creationId xmlns:a16="http://schemas.microsoft.com/office/drawing/2014/main" id="{99D23BC2-D5C9-BE24-72B9-7ADE8570BBF7}"/>
              </a:ext>
            </a:extLst>
          </p:cNvPr>
          <p:cNvSpPr/>
          <p:nvPr/>
        </p:nvSpPr>
        <p:spPr>
          <a:xfrm>
            <a:off x="309898" y="1232053"/>
            <a:ext cx="1463594" cy="7189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latin typeface="Segoe UI Black" panose="020B0A02040204020203" pitchFamily="34" charset="0"/>
                <a:ea typeface="Segoe UI Black" panose="020B0A02040204020203" pitchFamily="34" charset="0"/>
              </a:rPr>
              <a:t>Final Solution</a:t>
            </a:r>
          </a:p>
        </p:txBody>
      </p:sp>
      <p:sp>
        <p:nvSpPr>
          <p:cNvPr id="2" name="Rectangle 1">
            <a:extLst>
              <a:ext uri="{FF2B5EF4-FFF2-40B4-BE49-F238E27FC236}">
                <a16:creationId xmlns:a16="http://schemas.microsoft.com/office/drawing/2014/main" id="{4159F5F9-D624-A18B-FDCE-2920FE7F19EE}"/>
              </a:ext>
            </a:extLst>
          </p:cNvPr>
          <p:cNvSpPr/>
          <p:nvPr/>
        </p:nvSpPr>
        <p:spPr>
          <a:xfrm>
            <a:off x="2398480" y="1046540"/>
            <a:ext cx="2781650" cy="108646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IN" sz="1000" dirty="0">
                <a:latin typeface="Helvetica Neue" panose="02000503000000020004"/>
              </a:rPr>
              <a:t>Replace all ppt value &lt; 2cm/ month. (since this near zero values causing a lot  troubles, 0.001/0.001)</a:t>
            </a:r>
          </a:p>
          <a:p>
            <a:pPr marL="285750" indent="-285750">
              <a:buFont typeface="Arial" panose="020B0604020202020204" pitchFamily="34" charset="0"/>
              <a:buChar char="•"/>
            </a:pPr>
            <a:r>
              <a:rPr lang="en-IN" sz="1000" dirty="0">
                <a:latin typeface="Helvetica Neue" panose="02000503000000020004"/>
              </a:rPr>
              <a:t>RE at these range won’t give the potential catchment </a:t>
            </a:r>
            <a:r>
              <a:rPr lang="en-IN" sz="1000" dirty="0" err="1">
                <a:latin typeface="Helvetica Neue" panose="02000503000000020004"/>
              </a:rPr>
              <a:t>charactestics</a:t>
            </a:r>
            <a:endParaRPr lang="en-IN" sz="1000" dirty="0">
              <a:latin typeface="Helvetica Neue" panose="02000503000000020004"/>
            </a:endParaRPr>
          </a:p>
          <a:p>
            <a:pPr marL="285750" indent="-285750">
              <a:buFont typeface="Arial" panose="020B0604020202020204" pitchFamily="34" charset="0"/>
              <a:buChar char="•"/>
            </a:pPr>
            <a:r>
              <a:rPr lang="en-IN" sz="1000" dirty="0">
                <a:latin typeface="Helvetica Neue" panose="02000503000000020004"/>
              </a:rPr>
              <a:t>Set all points where Qs&gt;ppt to nan</a:t>
            </a:r>
          </a:p>
          <a:p>
            <a:pPr marL="285750" indent="-285750">
              <a:buFont typeface="Arial" panose="020B0604020202020204" pitchFamily="34" charset="0"/>
              <a:buChar char="•"/>
            </a:pPr>
            <a:endParaRPr lang="en-IN" sz="1000" dirty="0">
              <a:latin typeface="Helvetica Neue" panose="02000503000000020004"/>
            </a:endParaRPr>
          </a:p>
        </p:txBody>
      </p:sp>
      <p:cxnSp>
        <p:nvCxnSpPr>
          <p:cNvPr id="5" name="Connector: Elbow 4">
            <a:extLst>
              <a:ext uri="{FF2B5EF4-FFF2-40B4-BE49-F238E27FC236}">
                <a16:creationId xmlns:a16="http://schemas.microsoft.com/office/drawing/2014/main" id="{352F5CB2-1560-4B83-69CA-FA05D70604D4}"/>
              </a:ext>
            </a:extLst>
          </p:cNvPr>
          <p:cNvCxnSpPr>
            <a:cxnSpLocks/>
            <a:stCxn id="16" idx="3"/>
            <a:endCxn id="2" idx="1"/>
          </p:cNvCxnSpPr>
          <p:nvPr/>
        </p:nvCxnSpPr>
        <p:spPr>
          <a:xfrm flipV="1">
            <a:off x="1773492" y="1589771"/>
            <a:ext cx="624988" cy="1755"/>
          </a:xfrm>
          <a:prstGeom prst="bentConnector3">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D52A84C-83F5-303F-99EC-8BB1E8C72A6F}"/>
              </a:ext>
            </a:extLst>
          </p:cNvPr>
          <p:cNvSpPr/>
          <p:nvPr/>
        </p:nvSpPr>
        <p:spPr>
          <a:xfrm>
            <a:off x="6804905" y="1242297"/>
            <a:ext cx="1402240" cy="32700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latin typeface="Helvetica Neue" panose="02000503000000020004"/>
              </a:rPr>
              <a:t>Calculate RE</a:t>
            </a:r>
          </a:p>
        </p:txBody>
      </p:sp>
      <p:cxnSp>
        <p:nvCxnSpPr>
          <p:cNvPr id="9" name="Connector: Elbow 8">
            <a:extLst>
              <a:ext uri="{FF2B5EF4-FFF2-40B4-BE49-F238E27FC236}">
                <a16:creationId xmlns:a16="http://schemas.microsoft.com/office/drawing/2014/main" id="{33712201-BE33-234B-287D-CFB34172C564}"/>
              </a:ext>
            </a:extLst>
          </p:cNvPr>
          <p:cNvCxnSpPr>
            <a:cxnSpLocks/>
            <a:stCxn id="2" idx="3"/>
            <a:endCxn id="8" idx="1"/>
          </p:cNvCxnSpPr>
          <p:nvPr/>
        </p:nvCxnSpPr>
        <p:spPr>
          <a:xfrm flipV="1">
            <a:off x="5180130" y="1405799"/>
            <a:ext cx="1624775" cy="183972"/>
          </a:xfrm>
          <a:prstGeom prst="bentConnector3">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6BE09D7-D079-E769-7FD0-5DFDDA38CA51}"/>
              </a:ext>
            </a:extLst>
          </p:cNvPr>
          <p:cNvCxnSpPr>
            <a:cxnSpLocks/>
            <a:stCxn id="8" idx="2"/>
            <a:endCxn id="15" idx="0"/>
          </p:cNvCxnSpPr>
          <p:nvPr/>
        </p:nvCxnSpPr>
        <p:spPr>
          <a:xfrm rot="5400000">
            <a:off x="7181925" y="1893401"/>
            <a:ext cx="648201" cy="12700"/>
          </a:xfrm>
          <a:prstGeom prst="bentConnector3">
            <a:avLst>
              <a:gd name="adj1" fmla="val 50000"/>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81378CD-3467-4AD2-165F-835812A63AB9}"/>
              </a:ext>
            </a:extLst>
          </p:cNvPr>
          <p:cNvSpPr/>
          <p:nvPr/>
        </p:nvSpPr>
        <p:spPr>
          <a:xfrm>
            <a:off x="5098537" y="3670275"/>
            <a:ext cx="2546583" cy="51789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latin typeface="Helvetica Neue" panose="02000503000000020004"/>
              </a:rPr>
              <a:t>Fill nan with linear interpolation (</a:t>
            </a:r>
            <a:r>
              <a:rPr lang="en-IN" sz="1100" dirty="0" err="1">
                <a:latin typeface="Helvetica Neue" panose="02000503000000020004"/>
              </a:rPr>
              <a:t>lon</a:t>
            </a:r>
            <a:r>
              <a:rPr lang="en-IN" sz="1100" dirty="0">
                <a:latin typeface="Helvetica Neue" panose="02000503000000020004"/>
              </a:rPr>
              <a:t> and time wise)</a:t>
            </a:r>
          </a:p>
          <a:p>
            <a:endParaRPr lang="en-IN" sz="1100" dirty="0">
              <a:latin typeface="Helvetica Neue" panose="02000503000000020004"/>
            </a:endParaRPr>
          </a:p>
        </p:txBody>
      </p:sp>
      <p:cxnSp>
        <p:nvCxnSpPr>
          <p:cNvPr id="22" name="Connector: Elbow 21">
            <a:extLst>
              <a:ext uri="{FF2B5EF4-FFF2-40B4-BE49-F238E27FC236}">
                <a16:creationId xmlns:a16="http://schemas.microsoft.com/office/drawing/2014/main" id="{E005FA94-ED86-6493-1C08-DE5FDC64FEBD}"/>
              </a:ext>
            </a:extLst>
          </p:cNvPr>
          <p:cNvCxnSpPr>
            <a:cxnSpLocks/>
            <a:stCxn id="15" idx="1"/>
            <a:endCxn id="26" idx="0"/>
          </p:cNvCxnSpPr>
          <p:nvPr/>
        </p:nvCxnSpPr>
        <p:spPr>
          <a:xfrm rot="10800000" flipV="1">
            <a:off x="4127746" y="2456505"/>
            <a:ext cx="1508137" cy="1384095"/>
          </a:xfrm>
          <a:prstGeom prst="bentConnector2">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B1AE43-77E1-AA41-53CB-B45C3F64A012}"/>
              </a:ext>
            </a:extLst>
          </p:cNvPr>
          <p:cNvSpPr/>
          <p:nvPr/>
        </p:nvSpPr>
        <p:spPr>
          <a:xfrm>
            <a:off x="3527770" y="3840601"/>
            <a:ext cx="1199950" cy="42451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Mean/ Variance</a:t>
            </a:r>
          </a:p>
          <a:p>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Trend analysis</a:t>
            </a:r>
          </a:p>
        </p:txBody>
      </p:sp>
      <p:sp>
        <p:nvSpPr>
          <p:cNvPr id="30" name="Rectangle 29">
            <a:extLst>
              <a:ext uri="{FF2B5EF4-FFF2-40B4-BE49-F238E27FC236}">
                <a16:creationId xmlns:a16="http://schemas.microsoft.com/office/drawing/2014/main" id="{26B7D38B-CF05-D8BB-263D-27FB28459E44}"/>
              </a:ext>
            </a:extLst>
          </p:cNvPr>
          <p:cNvSpPr/>
          <p:nvPr/>
        </p:nvSpPr>
        <p:spPr>
          <a:xfrm>
            <a:off x="7555749" y="5615703"/>
            <a:ext cx="1537606" cy="48266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Distribution Fitting</a:t>
            </a:r>
          </a:p>
          <a:p>
            <a:pPr marL="171450" indent="-171450">
              <a:buFont typeface="Arial" panose="020B0604020202020204" pitchFamily="34" charset="0"/>
              <a:buChar char="•"/>
            </a:pPr>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 Correlation</a:t>
            </a:r>
          </a:p>
          <a:p>
            <a:endParaRPr lang="en-IN" sz="1000" b="1" dirty="0">
              <a:solidFill>
                <a:schemeClr val="tx1"/>
              </a:solidFill>
              <a:effectLst>
                <a:outerShdw blurRad="50800" dist="50800" dir="5400000" algn="ctr" rotWithShape="0">
                  <a:schemeClr val="bg1">
                    <a:alpha val="53000"/>
                  </a:schemeClr>
                </a:outerShdw>
              </a:effectLst>
              <a:latin typeface="Helvetica Neue" panose="02000503000000020004"/>
            </a:endParaRPr>
          </a:p>
        </p:txBody>
      </p:sp>
      <p:cxnSp>
        <p:nvCxnSpPr>
          <p:cNvPr id="31" name="Connector: Elbow 30">
            <a:extLst>
              <a:ext uri="{FF2B5EF4-FFF2-40B4-BE49-F238E27FC236}">
                <a16:creationId xmlns:a16="http://schemas.microsoft.com/office/drawing/2014/main" id="{080F2506-0A80-77E6-A6B2-24D7402E2ADE}"/>
              </a:ext>
            </a:extLst>
          </p:cNvPr>
          <p:cNvCxnSpPr>
            <a:cxnSpLocks/>
            <a:stCxn id="15" idx="2"/>
            <a:endCxn id="21" idx="0"/>
          </p:cNvCxnSpPr>
          <p:nvPr/>
        </p:nvCxnSpPr>
        <p:spPr>
          <a:xfrm rot="5400000">
            <a:off x="6451544" y="2615794"/>
            <a:ext cx="974766" cy="1134196"/>
          </a:xfrm>
          <a:prstGeom prst="bentConnector3">
            <a:avLst>
              <a:gd name="adj1" fmla="val 68156"/>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1534CDE-31EF-2E25-0700-178655F85A9D}"/>
              </a:ext>
            </a:extLst>
          </p:cNvPr>
          <p:cNvCxnSpPr>
            <a:cxnSpLocks/>
            <a:stCxn id="21" idx="2"/>
            <a:endCxn id="30" idx="0"/>
          </p:cNvCxnSpPr>
          <p:nvPr/>
        </p:nvCxnSpPr>
        <p:spPr>
          <a:xfrm rot="16200000" flipH="1">
            <a:off x="6634424" y="3925574"/>
            <a:ext cx="1427533" cy="1952723"/>
          </a:xfrm>
          <a:prstGeom prst="bentConnector3">
            <a:avLst>
              <a:gd name="adj1" fmla="val 50000"/>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D630BE90-93B7-0FC6-B699-A850C4F63ABE}"/>
              </a:ext>
            </a:extLst>
          </p:cNvPr>
          <p:cNvCxnSpPr>
            <a:cxnSpLocks/>
            <a:stCxn id="46" idx="3"/>
            <a:endCxn id="45" idx="0"/>
          </p:cNvCxnSpPr>
          <p:nvPr/>
        </p:nvCxnSpPr>
        <p:spPr>
          <a:xfrm flipH="1">
            <a:off x="10963202" y="4073579"/>
            <a:ext cx="570511" cy="1231063"/>
          </a:xfrm>
          <a:prstGeom prst="curvedConnector4">
            <a:avLst>
              <a:gd name="adj1" fmla="val -40069"/>
              <a:gd name="adj2" fmla="val 59802"/>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E7CC75A-869A-6B0F-1AD8-9C5E0268F82E}"/>
              </a:ext>
            </a:extLst>
          </p:cNvPr>
          <p:cNvSpPr/>
          <p:nvPr/>
        </p:nvSpPr>
        <p:spPr>
          <a:xfrm>
            <a:off x="10065130" y="5304642"/>
            <a:ext cx="1796143" cy="860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Helvetica Neue" panose="02000503000000020004"/>
              </a:rPr>
              <a:t>Filling with mean is not good. </a:t>
            </a:r>
            <a:r>
              <a:rPr lang="en-IN" sz="1000" dirty="0" err="1">
                <a:latin typeface="Helvetica Neue" panose="02000503000000020004"/>
              </a:rPr>
              <a:t>Bcoz</a:t>
            </a:r>
            <a:r>
              <a:rPr lang="en-IN" sz="1000" dirty="0">
                <a:latin typeface="Helvetica Neue" panose="02000503000000020004"/>
              </a:rPr>
              <a:t> nan are mainly found in winter,  But while calculating mean, the data of summer will also there</a:t>
            </a:r>
          </a:p>
        </p:txBody>
      </p:sp>
      <p:sp>
        <p:nvSpPr>
          <p:cNvPr id="37" name="Rectangle 36">
            <a:extLst>
              <a:ext uri="{FF2B5EF4-FFF2-40B4-BE49-F238E27FC236}">
                <a16:creationId xmlns:a16="http://schemas.microsoft.com/office/drawing/2014/main" id="{6EFE67E7-8BA9-4A17-00EB-0A8A69FD88C2}"/>
              </a:ext>
            </a:extLst>
          </p:cNvPr>
          <p:cNvSpPr/>
          <p:nvPr/>
        </p:nvSpPr>
        <p:spPr>
          <a:xfrm>
            <a:off x="3769637" y="3115884"/>
            <a:ext cx="767590" cy="218366"/>
          </a:xfrm>
          <a:prstGeom prst="rect">
            <a:avLst/>
          </a:prstGeom>
          <a:solidFill>
            <a:srgbClr val="C3090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b="1" dirty="0">
                <a:latin typeface="Helvetica Neue" panose="02000503000000020004"/>
              </a:rPr>
              <a:t>With Nan</a:t>
            </a:r>
          </a:p>
        </p:txBody>
      </p:sp>
      <p:sp>
        <p:nvSpPr>
          <p:cNvPr id="46" name="Rectangle 45">
            <a:extLst>
              <a:ext uri="{FF2B5EF4-FFF2-40B4-BE49-F238E27FC236}">
                <a16:creationId xmlns:a16="http://schemas.microsoft.com/office/drawing/2014/main" id="{1FBCE2BA-BF52-7DD5-D11F-EC19491CD1C5}"/>
              </a:ext>
            </a:extLst>
          </p:cNvPr>
          <p:cNvSpPr/>
          <p:nvPr/>
        </p:nvSpPr>
        <p:spPr>
          <a:xfrm>
            <a:off x="8790513" y="3832249"/>
            <a:ext cx="2743200" cy="48266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latin typeface="Helvetica Neue" panose="02000503000000020004"/>
              </a:rPr>
              <a:t>Fill nan with seasonal mean of timeseries ( to convert all nans at the data end)</a:t>
            </a:r>
          </a:p>
          <a:p>
            <a:pPr marL="285750" indent="-285750">
              <a:buFont typeface="Arial" panose="020B0604020202020204" pitchFamily="34" charset="0"/>
              <a:buChar char="•"/>
            </a:pPr>
            <a:endParaRPr lang="en-IN" sz="1100" dirty="0">
              <a:latin typeface="Helvetica Neue" panose="02000503000000020004"/>
            </a:endParaRPr>
          </a:p>
        </p:txBody>
      </p:sp>
      <p:cxnSp>
        <p:nvCxnSpPr>
          <p:cNvPr id="58" name="Connector: Elbow 57">
            <a:extLst>
              <a:ext uri="{FF2B5EF4-FFF2-40B4-BE49-F238E27FC236}">
                <a16:creationId xmlns:a16="http://schemas.microsoft.com/office/drawing/2014/main" id="{DFF0C42A-494C-F3C4-0885-960370045DCE}"/>
              </a:ext>
            </a:extLst>
          </p:cNvPr>
          <p:cNvCxnSpPr>
            <a:cxnSpLocks/>
            <a:stCxn id="15" idx="2"/>
            <a:endCxn id="46" idx="0"/>
          </p:cNvCxnSpPr>
          <p:nvPr/>
        </p:nvCxnSpPr>
        <p:spPr>
          <a:xfrm rot="16200000" flipH="1">
            <a:off x="8265699" y="1935835"/>
            <a:ext cx="1136740" cy="2656088"/>
          </a:xfrm>
          <a:prstGeom prst="bentConnector3">
            <a:avLst>
              <a:gd name="adj1" fmla="val 50000"/>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EBB755-F04A-DC3D-E052-E8F77EA4F9EF}"/>
              </a:ext>
            </a:extLst>
          </p:cNvPr>
          <p:cNvSpPr/>
          <p:nvPr/>
        </p:nvSpPr>
        <p:spPr>
          <a:xfrm>
            <a:off x="7036643" y="2947193"/>
            <a:ext cx="1039895" cy="200179"/>
          </a:xfrm>
          <a:prstGeom prst="rect">
            <a:avLst/>
          </a:prstGeom>
          <a:solidFill>
            <a:srgbClr val="C3090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b="1" dirty="0">
                <a:latin typeface="Helvetica Neue" panose="02000503000000020004"/>
              </a:rPr>
              <a:t>Without Nan</a:t>
            </a:r>
          </a:p>
        </p:txBody>
      </p:sp>
      <p:cxnSp>
        <p:nvCxnSpPr>
          <p:cNvPr id="80" name="Connector: Elbow 79">
            <a:extLst>
              <a:ext uri="{FF2B5EF4-FFF2-40B4-BE49-F238E27FC236}">
                <a16:creationId xmlns:a16="http://schemas.microsoft.com/office/drawing/2014/main" id="{4405C711-329B-AB99-67B9-9714E96C061E}"/>
              </a:ext>
            </a:extLst>
          </p:cNvPr>
          <p:cNvCxnSpPr>
            <a:cxnSpLocks/>
            <a:endCxn id="30" idx="0"/>
          </p:cNvCxnSpPr>
          <p:nvPr/>
        </p:nvCxnSpPr>
        <p:spPr>
          <a:xfrm rot="10800000" flipV="1">
            <a:off x="8324552" y="4314905"/>
            <a:ext cx="1837562" cy="1300797"/>
          </a:xfrm>
          <a:prstGeom prst="bentConnector2">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CAFDE8-FE1E-6399-E92C-C1BEB3143B4A}"/>
              </a:ext>
            </a:extLst>
          </p:cNvPr>
          <p:cNvSpPr/>
          <p:nvPr/>
        </p:nvSpPr>
        <p:spPr>
          <a:xfrm>
            <a:off x="4094233" y="5545972"/>
            <a:ext cx="1796143" cy="860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Helvetica Neue" panose="02000503000000020004"/>
              </a:rPr>
              <a:t>Teleconnection analysis : </a:t>
            </a:r>
            <a:r>
              <a:rPr lang="en-IN" sz="1000" dirty="0" err="1">
                <a:latin typeface="Helvetica Neue" panose="02000503000000020004"/>
              </a:rPr>
              <a:t>lon</a:t>
            </a:r>
            <a:r>
              <a:rPr lang="en-IN" sz="1000" dirty="0">
                <a:latin typeface="Helvetica Neue" panose="02000503000000020004"/>
              </a:rPr>
              <a:t>/</a:t>
            </a:r>
            <a:r>
              <a:rPr lang="en-IN" sz="1000" dirty="0" err="1">
                <a:latin typeface="Helvetica Neue" panose="02000503000000020004"/>
              </a:rPr>
              <a:t>lat</a:t>
            </a:r>
            <a:r>
              <a:rPr lang="en-IN" sz="1000" dirty="0">
                <a:latin typeface="Helvetica Neue" panose="02000503000000020004"/>
              </a:rPr>
              <a:t> </a:t>
            </a:r>
            <a:r>
              <a:rPr lang="en-IN" sz="1000" dirty="0" err="1">
                <a:latin typeface="Helvetica Neue" panose="02000503000000020004"/>
              </a:rPr>
              <a:t>interp</a:t>
            </a:r>
            <a:r>
              <a:rPr lang="en-IN" sz="1000" dirty="0">
                <a:latin typeface="Helvetica Neue" panose="02000503000000020004"/>
              </a:rPr>
              <a:t> is good</a:t>
            </a:r>
          </a:p>
          <a:p>
            <a:pPr algn="ctr"/>
            <a:endParaRPr lang="en-IN" sz="1000" dirty="0">
              <a:latin typeface="Helvetica Neue" panose="02000503000000020004"/>
            </a:endParaRPr>
          </a:p>
          <a:p>
            <a:pPr algn="ctr"/>
            <a:r>
              <a:rPr lang="en-IN" sz="1000" dirty="0">
                <a:latin typeface="Helvetica Neue" panose="02000503000000020004"/>
              </a:rPr>
              <a:t>Trend analysis : time interpolation </a:t>
            </a:r>
            <a:r>
              <a:rPr lang="en-IN" sz="1000">
                <a:latin typeface="Helvetica Neue" panose="02000503000000020004"/>
              </a:rPr>
              <a:t>is good</a:t>
            </a:r>
            <a:endParaRPr lang="en-IN" sz="1000" dirty="0">
              <a:latin typeface="Helvetica Neue" panose="02000503000000020004"/>
            </a:endParaRPr>
          </a:p>
        </p:txBody>
      </p:sp>
      <p:cxnSp>
        <p:nvCxnSpPr>
          <p:cNvPr id="20" name="Connector: Curved 19">
            <a:extLst>
              <a:ext uri="{FF2B5EF4-FFF2-40B4-BE49-F238E27FC236}">
                <a16:creationId xmlns:a16="http://schemas.microsoft.com/office/drawing/2014/main" id="{DB9B9577-8CF3-19EC-CEDA-55BB9610331F}"/>
              </a:ext>
            </a:extLst>
          </p:cNvPr>
          <p:cNvCxnSpPr>
            <a:cxnSpLocks/>
            <a:stCxn id="21" idx="1"/>
            <a:endCxn id="19" idx="0"/>
          </p:cNvCxnSpPr>
          <p:nvPr/>
        </p:nvCxnSpPr>
        <p:spPr>
          <a:xfrm rot="10800000" flipV="1">
            <a:off x="4992305" y="3929222"/>
            <a:ext cx="106232" cy="1616749"/>
          </a:xfrm>
          <a:prstGeom prst="curvedConnector2">
            <a:avLst/>
          </a:prstGeom>
          <a:ln w="9525">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C628B5-B621-47BE-38A8-D0256BBE4D77}"/>
              </a:ext>
            </a:extLst>
          </p:cNvPr>
          <p:cNvGrpSpPr/>
          <p:nvPr/>
        </p:nvGrpSpPr>
        <p:grpSpPr>
          <a:xfrm>
            <a:off x="230294" y="6356352"/>
            <a:ext cx="11582400" cy="205757"/>
            <a:chOff x="304800" y="6499842"/>
            <a:chExt cx="11582400" cy="205757"/>
          </a:xfrm>
        </p:grpSpPr>
        <p:cxnSp>
          <p:nvCxnSpPr>
            <p:cNvPr id="10" name="Straight Connector 9">
              <a:extLst>
                <a:ext uri="{FF2B5EF4-FFF2-40B4-BE49-F238E27FC236}">
                  <a16:creationId xmlns:a16="http://schemas.microsoft.com/office/drawing/2014/main" id="{9B06549F-0629-A04B-8B6B-21D89A138EBA}"/>
                </a:ext>
              </a:extLst>
            </p:cNvPr>
            <p:cNvCxnSpPr>
              <a:cxnSpLocks/>
            </p:cNvCxnSpPr>
            <p:nvPr/>
          </p:nvCxnSpPr>
          <p:spPr>
            <a:xfrm>
              <a:off x="304800" y="6705597"/>
              <a:ext cx="8849710"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9097EF-7B90-6078-A49B-1C9BCA7D166C}"/>
                </a:ext>
              </a:extLst>
            </p:cNvPr>
            <p:cNvCxnSpPr>
              <a:cxnSpLocks/>
            </p:cNvCxnSpPr>
            <p:nvPr/>
          </p:nvCxnSpPr>
          <p:spPr>
            <a:xfrm flipV="1">
              <a:off x="9154510" y="6499842"/>
              <a:ext cx="242708" cy="205757"/>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AA5A8D5-9A54-7C14-756F-C8646E36366A}"/>
                </a:ext>
              </a:extLst>
            </p:cNvPr>
            <p:cNvCxnSpPr>
              <a:cxnSpLocks/>
            </p:cNvCxnSpPr>
            <p:nvPr/>
          </p:nvCxnSpPr>
          <p:spPr>
            <a:xfrm>
              <a:off x="9397218" y="6499842"/>
              <a:ext cx="2489982" cy="0"/>
            </a:xfrm>
            <a:prstGeom prst="line">
              <a:avLst/>
            </a:prstGeom>
            <a:ln w="12700">
              <a:solidFill>
                <a:srgbClr val="0B3C9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DCC1EDB-6809-B2FD-67DF-C8BFC796E270}"/>
              </a:ext>
            </a:extLst>
          </p:cNvPr>
          <p:cNvSpPr txBox="1"/>
          <p:nvPr/>
        </p:nvSpPr>
        <p:spPr>
          <a:xfrm>
            <a:off x="9238145" y="6379545"/>
            <a:ext cx="1842171" cy="253916"/>
          </a:xfrm>
          <a:prstGeom prst="rect">
            <a:avLst/>
          </a:prstGeom>
          <a:noFill/>
        </p:spPr>
        <p:txBody>
          <a:bodyPr wrap="none" rtlCol="0">
            <a:spAutoFit/>
          </a:bodyPr>
          <a:lstStyle/>
          <a:p>
            <a:r>
              <a:rPr lang="en-US" sz="1050" b="1">
                <a:solidFill>
                  <a:srgbClr val="0B3C91"/>
                </a:solidFill>
                <a:latin typeface="Helvetica Neue" panose="02000503000000020004" pitchFamily="2" charset="0"/>
                <a:ea typeface="Helvetica Neue" panose="02000503000000020004" pitchFamily="2" charset="0"/>
                <a:cs typeface="Helvetica Neue" panose="02000503000000020004" pitchFamily="2" charset="0"/>
              </a:rPr>
              <a:t>HydroSense Lab, IIT Delhi</a:t>
            </a:r>
          </a:p>
        </p:txBody>
      </p:sp>
    </p:spTree>
    <p:extLst>
      <p:ext uri="{BB962C8B-B14F-4D97-AF65-F5344CB8AC3E}">
        <p14:creationId xmlns:p14="http://schemas.microsoft.com/office/powerpoint/2010/main" val="1431859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89"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C06CFB1-5408-4A6B-817B-977B8FB50034}">
  <we:reference id="78f4d70e-fb8b-4f8d-b284-0a2e60aeef37" version="3.4.3.0" store="EXCatalog" storeType="EXCatalog"/>
  <we:alternateReferences>
    <we:reference id="WA104380955" version="3.4.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30807</TotalTime>
  <Words>1104</Words>
  <Application>Microsoft Office PowerPoint</Application>
  <PresentationFormat>Widescreen</PresentationFormat>
  <Paragraphs>174</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Helvetica Neue</vt:lpstr>
      <vt:lpstr>Rod</vt:lpstr>
      <vt:lpstr>Segoe UI Black</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sidhan v v</dc:creator>
  <cp:lastModifiedBy>Sidhan V V</cp:lastModifiedBy>
  <cp:revision>138</cp:revision>
  <dcterms:created xsi:type="dcterms:W3CDTF">2023-08-29T11:12:59Z</dcterms:created>
  <dcterms:modified xsi:type="dcterms:W3CDTF">2025-01-21T10:04:46Z</dcterms:modified>
</cp:coreProperties>
</file>